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809315" y="6392227"/>
            <a:ext cx="883285" cy="1168400"/>
          </a:xfrm>
          <a:custGeom>
            <a:avLst/>
            <a:gdLst/>
            <a:ahLst/>
            <a:cxnLst/>
            <a:rect l="l" t="t" r="r" b="b"/>
            <a:pathLst>
              <a:path w="883284" h="1168400">
                <a:moveTo>
                  <a:pt x="882675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228434" y="372110"/>
                </a:lnTo>
                <a:lnTo>
                  <a:pt x="228434" y="408940"/>
                </a:lnTo>
                <a:lnTo>
                  <a:pt x="0" y="408940"/>
                </a:lnTo>
                <a:lnTo>
                  <a:pt x="0" y="1168387"/>
                </a:lnTo>
                <a:lnTo>
                  <a:pt x="408673" y="1168387"/>
                </a:lnTo>
                <a:lnTo>
                  <a:pt x="408673" y="408940"/>
                </a:lnTo>
                <a:lnTo>
                  <a:pt x="882675" y="408940"/>
                </a:lnTo>
                <a:lnTo>
                  <a:pt x="882675" y="372110"/>
                </a:lnTo>
                <a:lnTo>
                  <a:pt x="88267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800845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91537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172358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5" h="116840">
                <a:moveTo>
                  <a:pt x="0" y="116532"/>
                </a:moveTo>
                <a:lnTo>
                  <a:pt x="780161" y="116532"/>
                </a:lnTo>
                <a:lnTo>
                  <a:pt x="780161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516865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5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6888375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40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4503734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5618261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4875248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60" y="116532"/>
                </a:lnTo>
                <a:lnTo>
                  <a:pt x="7801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219755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4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3591265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39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206637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2321163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578137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0" y="6392227"/>
            <a:ext cx="721360" cy="1168400"/>
          </a:xfrm>
          <a:custGeom>
            <a:avLst/>
            <a:gdLst/>
            <a:ahLst/>
            <a:cxnLst/>
            <a:rect l="l" t="t" r="r" b="b"/>
            <a:pathLst>
              <a:path w="721360" h="1168400">
                <a:moveTo>
                  <a:pt x="721321" y="408940"/>
                </a:moveTo>
                <a:lnTo>
                  <a:pt x="672249" y="408940"/>
                </a:lnTo>
                <a:lnTo>
                  <a:pt x="672249" y="372110"/>
                </a:lnTo>
                <a:lnTo>
                  <a:pt x="349821" y="372110"/>
                </a:lnTo>
                <a:lnTo>
                  <a:pt x="349821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12674" y="408940"/>
                </a:lnTo>
                <a:lnTo>
                  <a:pt x="312674" y="1168387"/>
                </a:lnTo>
                <a:lnTo>
                  <a:pt x="721321" y="1168387"/>
                </a:lnTo>
                <a:lnTo>
                  <a:pt x="721321" y="4089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0185489" y="2674674"/>
            <a:ext cx="408940" cy="24130"/>
          </a:xfrm>
          <a:custGeom>
            <a:avLst/>
            <a:gdLst/>
            <a:ahLst/>
            <a:cxnLst/>
            <a:rect l="l" t="t" r="r" b="b"/>
            <a:pathLst>
              <a:path w="408940" h="24130">
                <a:moveTo>
                  <a:pt x="0" y="24088"/>
                </a:moveTo>
                <a:lnTo>
                  <a:pt x="408660" y="24088"/>
                </a:lnTo>
                <a:lnTo>
                  <a:pt x="408660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8172362" y="2674674"/>
            <a:ext cx="780415" cy="24130"/>
          </a:xfrm>
          <a:custGeom>
            <a:avLst/>
            <a:gdLst/>
            <a:ahLst/>
            <a:cxnLst/>
            <a:rect l="l" t="t" r="r" b="b"/>
            <a:pathLst>
              <a:path w="780415" h="24130">
                <a:moveTo>
                  <a:pt x="0" y="24088"/>
                </a:moveTo>
                <a:lnTo>
                  <a:pt x="780160" y="24088"/>
                </a:lnTo>
                <a:lnTo>
                  <a:pt x="780160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6888379" y="2674674"/>
            <a:ext cx="408940" cy="24130"/>
          </a:xfrm>
          <a:custGeom>
            <a:avLst/>
            <a:gdLst/>
            <a:ahLst/>
            <a:cxnLst/>
            <a:rect l="l" t="t" r="r" b="b"/>
            <a:pathLst>
              <a:path w="408940" h="24130">
                <a:moveTo>
                  <a:pt x="0" y="24088"/>
                </a:moveTo>
                <a:lnTo>
                  <a:pt x="408660" y="24088"/>
                </a:lnTo>
                <a:lnTo>
                  <a:pt x="408660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5599761" y="2674674"/>
            <a:ext cx="408940" cy="24130"/>
          </a:xfrm>
          <a:custGeom>
            <a:avLst/>
            <a:gdLst/>
            <a:ahLst/>
            <a:cxnLst/>
            <a:rect l="l" t="t" r="r" b="b"/>
            <a:pathLst>
              <a:path w="408939" h="24130">
                <a:moveTo>
                  <a:pt x="0" y="24088"/>
                </a:moveTo>
                <a:lnTo>
                  <a:pt x="408660" y="24088"/>
                </a:lnTo>
                <a:lnTo>
                  <a:pt x="408660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3586633" y="2674674"/>
            <a:ext cx="780415" cy="24130"/>
          </a:xfrm>
          <a:custGeom>
            <a:avLst/>
            <a:gdLst/>
            <a:ahLst/>
            <a:cxnLst/>
            <a:rect l="l" t="t" r="r" b="b"/>
            <a:pathLst>
              <a:path w="780414" h="24130">
                <a:moveTo>
                  <a:pt x="0" y="24088"/>
                </a:moveTo>
                <a:lnTo>
                  <a:pt x="780161" y="24088"/>
                </a:lnTo>
                <a:lnTo>
                  <a:pt x="780161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1578141" y="2674674"/>
            <a:ext cx="780415" cy="24130"/>
          </a:xfrm>
          <a:custGeom>
            <a:avLst/>
            <a:gdLst/>
            <a:ahLst/>
            <a:cxnLst/>
            <a:rect l="l" t="t" r="r" b="b"/>
            <a:pathLst>
              <a:path w="780414" h="24130">
                <a:moveTo>
                  <a:pt x="0" y="24088"/>
                </a:moveTo>
                <a:lnTo>
                  <a:pt x="780173" y="24088"/>
                </a:lnTo>
                <a:lnTo>
                  <a:pt x="780173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0" y="2674683"/>
            <a:ext cx="702945" cy="3008630"/>
          </a:xfrm>
          <a:custGeom>
            <a:avLst/>
            <a:gdLst/>
            <a:ahLst/>
            <a:cxnLst/>
            <a:rect l="l" t="t" r="r" b="b"/>
            <a:pathLst>
              <a:path w="702945" h="3008629">
                <a:moveTo>
                  <a:pt x="702830" y="0"/>
                </a:moveTo>
                <a:lnTo>
                  <a:pt x="294157" y="0"/>
                </a:lnTo>
                <a:lnTo>
                  <a:pt x="294157" y="24079"/>
                </a:lnTo>
                <a:lnTo>
                  <a:pt x="294157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294157" y="779780"/>
                </a:lnTo>
                <a:lnTo>
                  <a:pt x="294157" y="3008630"/>
                </a:lnTo>
                <a:lnTo>
                  <a:pt x="449999" y="3008630"/>
                </a:lnTo>
                <a:lnTo>
                  <a:pt x="449999" y="779780"/>
                </a:lnTo>
                <a:lnTo>
                  <a:pt x="449999" y="372110"/>
                </a:lnTo>
                <a:lnTo>
                  <a:pt x="702830" y="372110"/>
                </a:lnTo>
                <a:lnTo>
                  <a:pt x="702830" y="24079"/>
                </a:lnTo>
                <a:lnTo>
                  <a:pt x="70283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859101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5" h="1966595">
                <a:moveTo>
                  <a:pt x="1523199" y="1558290"/>
                </a:moveTo>
                <a:lnTo>
                  <a:pt x="408673" y="1558290"/>
                </a:lnTo>
                <a:lnTo>
                  <a:pt x="408673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13" y="1595120"/>
                </a:lnTo>
                <a:lnTo>
                  <a:pt x="371513" y="1966341"/>
                </a:lnTo>
                <a:lnTo>
                  <a:pt x="1151686" y="1966341"/>
                </a:lnTo>
                <a:lnTo>
                  <a:pt x="1151686" y="1595120"/>
                </a:lnTo>
                <a:lnTo>
                  <a:pt x="1523199" y="1595120"/>
                </a:lnTo>
                <a:lnTo>
                  <a:pt x="1523199" y="1558290"/>
                </a:lnTo>
                <a:close/>
              </a:path>
              <a:path w="1523365" h="1966595">
                <a:moveTo>
                  <a:pt x="1523199" y="0"/>
                </a:moveTo>
                <a:lnTo>
                  <a:pt x="1114539" y="0"/>
                </a:lnTo>
                <a:lnTo>
                  <a:pt x="1114539" y="1557667"/>
                </a:lnTo>
                <a:lnTo>
                  <a:pt x="1523199" y="1557667"/>
                </a:lnTo>
                <a:lnTo>
                  <a:pt x="152319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7917846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6600437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75599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3108" y="12"/>
            <a:ext cx="1523187" cy="19452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81848" y="0"/>
            <a:ext cx="408660" cy="19452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4426" y="0"/>
            <a:ext cx="408673" cy="194529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1007" y="12"/>
            <a:ext cx="1523187" cy="19452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9734" y="0"/>
            <a:ext cx="408673" cy="194529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2325" y="0"/>
            <a:ext cx="408660" cy="194529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1002080" cy="194528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77971" y="2653626"/>
            <a:ext cx="780186" cy="300922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64843" y="2653626"/>
            <a:ext cx="1523199" cy="300922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80873" y="2653626"/>
            <a:ext cx="780173" cy="300922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2255" y="2653626"/>
            <a:ext cx="780173" cy="300922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79114" y="2653626"/>
            <a:ext cx="1523199" cy="300922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0635" y="2653626"/>
            <a:ext cx="1523187" cy="300922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2653626"/>
            <a:ext cx="666826" cy="30092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773336" y="6371183"/>
            <a:ext cx="918667" cy="118882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764843" y="6371183"/>
            <a:ext cx="1523199" cy="118882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80873" y="6371183"/>
            <a:ext cx="780173" cy="118882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467745" y="6371183"/>
            <a:ext cx="1523187" cy="118882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83775" y="6371183"/>
            <a:ext cx="780160" cy="11888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70635" y="6371183"/>
            <a:ext cx="1523187" cy="118882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6371183"/>
            <a:ext cx="685342" cy="118882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804060" y="1518005"/>
            <a:ext cx="7084059" cy="207010"/>
          </a:xfrm>
          <a:custGeom>
            <a:avLst/>
            <a:gdLst/>
            <a:ahLst/>
            <a:cxnLst/>
            <a:rect l="l" t="t" r="r" b="b"/>
            <a:pathLst>
              <a:path w="7084059" h="207010">
                <a:moveTo>
                  <a:pt x="0" y="207010"/>
                </a:moveTo>
                <a:lnTo>
                  <a:pt x="7083869" y="207010"/>
                </a:lnTo>
                <a:lnTo>
                  <a:pt x="7083869" y="0"/>
                </a:lnTo>
                <a:lnTo>
                  <a:pt x="0" y="0"/>
                </a:lnTo>
                <a:lnTo>
                  <a:pt x="0" y="20701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1804047" y="1518005"/>
            <a:ext cx="7084059" cy="151765"/>
          </a:xfrm>
          <a:custGeom>
            <a:avLst/>
            <a:gdLst/>
            <a:ahLst/>
            <a:cxnLst/>
            <a:rect l="l" t="t" r="r" b="b"/>
            <a:pathLst>
              <a:path w="7084059" h="151764">
                <a:moveTo>
                  <a:pt x="136791" y="151193"/>
                </a:moveTo>
                <a:lnTo>
                  <a:pt x="0" y="0"/>
                </a:lnTo>
                <a:lnTo>
                  <a:pt x="0" y="151193"/>
                </a:lnTo>
                <a:lnTo>
                  <a:pt x="136791" y="151193"/>
                </a:lnTo>
                <a:close/>
              </a:path>
              <a:path w="7084059" h="151764">
                <a:moveTo>
                  <a:pt x="431977" y="151193"/>
                </a:moveTo>
                <a:lnTo>
                  <a:pt x="295160" y="0"/>
                </a:lnTo>
                <a:lnTo>
                  <a:pt x="147586" y="0"/>
                </a:lnTo>
                <a:lnTo>
                  <a:pt x="284403" y="151193"/>
                </a:lnTo>
                <a:lnTo>
                  <a:pt x="431977" y="151193"/>
                </a:lnTo>
                <a:close/>
              </a:path>
              <a:path w="7084059" h="151764">
                <a:moveTo>
                  <a:pt x="727113" y="151193"/>
                </a:moveTo>
                <a:lnTo>
                  <a:pt x="590321" y="0"/>
                </a:lnTo>
                <a:lnTo>
                  <a:pt x="442747" y="0"/>
                </a:lnTo>
                <a:lnTo>
                  <a:pt x="579539" y="151193"/>
                </a:lnTo>
                <a:lnTo>
                  <a:pt x="727113" y="151193"/>
                </a:lnTo>
                <a:close/>
              </a:path>
              <a:path w="7084059" h="151764">
                <a:moveTo>
                  <a:pt x="1022286" y="151193"/>
                </a:moveTo>
                <a:lnTo>
                  <a:pt x="885482" y="0"/>
                </a:lnTo>
                <a:lnTo>
                  <a:pt x="737895" y="0"/>
                </a:lnTo>
                <a:lnTo>
                  <a:pt x="874687" y="151193"/>
                </a:lnTo>
                <a:lnTo>
                  <a:pt x="1022286" y="151193"/>
                </a:lnTo>
                <a:close/>
              </a:path>
              <a:path w="7084059" h="151764">
                <a:moveTo>
                  <a:pt x="1317447" y="151193"/>
                </a:moveTo>
                <a:lnTo>
                  <a:pt x="1180642" y="0"/>
                </a:lnTo>
                <a:lnTo>
                  <a:pt x="1033056" y="0"/>
                </a:lnTo>
                <a:lnTo>
                  <a:pt x="1169873" y="151193"/>
                </a:lnTo>
                <a:lnTo>
                  <a:pt x="1317447" y="151193"/>
                </a:lnTo>
                <a:close/>
              </a:path>
              <a:path w="7084059" h="151764">
                <a:moveTo>
                  <a:pt x="1612595" y="151193"/>
                </a:moveTo>
                <a:lnTo>
                  <a:pt x="1475803" y="0"/>
                </a:lnTo>
                <a:lnTo>
                  <a:pt x="1328229" y="0"/>
                </a:lnTo>
                <a:lnTo>
                  <a:pt x="1465021" y="151193"/>
                </a:lnTo>
                <a:lnTo>
                  <a:pt x="1612595" y="151193"/>
                </a:lnTo>
                <a:close/>
              </a:path>
              <a:path w="7084059" h="151764">
                <a:moveTo>
                  <a:pt x="1907768" y="151193"/>
                </a:moveTo>
                <a:lnTo>
                  <a:pt x="1770964" y="0"/>
                </a:lnTo>
                <a:lnTo>
                  <a:pt x="1623377" y="0"/>
                </a:lnTo>
                <a:lnTo>
                  <a:pt x="1760194" y="151193"/>
                </a:lnTo>
                <a:lnTo>
                  <a:pt x="1907768" y="151193"/>
                </a:lnTo>
                <a:close/>
              </a:path>
              <a:path w="7084059" h="151764">
                <a:moveTo>
                  <a:pt x="2202916" y="151193"/>
                </a:moveTo>
                <a:lnTo>
                  <a:pt x="2066124" y="0"/>
                </a:lnTo>
                <a:lnTo>
                  <a:pt x="1918550" y="0"/>
                </a:lnTo>
                <a:lnTo>
                  <a:pt x="2055342" y="151193"/>
                </a:lnTo>
                <a:lnTo>
                  <a:pt x="2202916" y="151193"/>
                </a:lnTo>
                <a:close/>
              </a:path>
              <a:path w="7084059" h="151764">
                <a:moveTo>
                  <a:pt x="2498090" y="151193"/>
                </a:moveTo>
                <a:lnTo>
                  <a:pt x="2361298" y="0"/>
                </a:lnTo>
                <a:lnTo>
                  <a:pt x="2213724" y="0"/>
                </a:lnTo>
                <a:lnTo>
                  <a:pt x="2350490" y="151193"/>
                </a:lnTo>
                <a:lnTo>
                  <a:pt x="2498090" y="151193"/>
                </a:lnTo>
                <a:close/>
              </a:path>
              <a:path w="7084059" h="151764">
                <a:moveTo>
                  <a:pt x="2793238" y="151193"/>
                </a:moveTo>
                <a:lnTo>
                  <a:pt x="2656446" y="0"/>
                </a:lnTo>
                <a:lnTo>
                  <a:pt x="2508872" y="0"/>
                </a:lnTo>
                <a:lnTo>
                  <a:pt x="2645664" y="151193"/>
                </a:lnTo>
                <a:lnTo>
                  <a:pt x="2793238" y="151193"/>
                </a:lnTo>
                <a:close/>
              </a:path>
              <a:path w="7084059" h="151764">
                <a:moveTo>
                  <a:pt x="3088386" y="151193"/>
                </a:moveTo>
                <a:lnTo>
                  <a:pt x="2951619" y="0"/>
                </a:lnTo>
                <a:lnTo>
                  <a:pt x="2804020" y="0"/>
                </a:lnTo>
                <a:lnTo>
                  <a:pt x="2940837" y="151193"/>
                </a:lnTo>
                <a:lnTo>
                  <a:pt x="3088386" y="151193"/>
                </a:lnTo>
                <a:close/>
              </a:path>
              <a:path w="7084059" h="151764">
                <a:moveTo>
                  <a:pt x="3383584" y="151193"/>
                </a:moveTo>
                <a:lnTo>
                  <a:pt x="3246780" y="0"/>
                </a:lnTo>
                <a:lnTo>
                  <a:pt x="3099193" y="0"/>
                </a:lnTo>
                <a:lnTo>
                  <a:pt x="3235985" y="151193"/>
                </a:lnTo>
                <a:lnTo>
                  <a:pt x="3383584" y="151193"/>
                </a:lnTo>
                <a:close/>
              </a:path>
              <a:path w="7084059" h="151764">
                <a:moveTo>
                  <a:pt x="3678732" y="151193"/>
                </a:moveTo>
                <a:lnTo>
                  <a:pt x="3541915" y="0"/>
                </a:lnTo>
                <a:lnTo>
                  <a:pt x="3394367" y="0"/>
                </a:lnTo>
                <a:lnTo>
                  <a:pt x="3531158" y="151193"/>
                </a:lnTo>
                <a:lnTo>
                  <a:pt x="3678732" y="151193"/>
                </a:lnTo>
                <a:close/>
              </a:path>
              <a:path w="7084059" h="151764">
                <a:moveTo>
                  <a:pt x="3973880" y="151193"/>
                </a:moveTo>
                <a:lnTo>
                  <a:pt x="3837089" y="0"/>
                </a:lnTo>
                <a:lnTo>
                  <a:pt x="3689515" y="0"/>
                </a:lnTo>
                <a:lnTo>
                  <a:pt x="3826306" y="151193"/>
                </a:lnTo>
                <a:lnTo>
                  <a:pt x="3973880" y="151193"/>
                </a:lnTo>
                <a:close/>
              </a:path>
              <a:path w="7084059" h="151764">
                <a:moveTo>
                  <a:pt x="4269054" y="151193"/>
                </a:moveTo>
                <a:lnTo>
                  <a:pt x="4132262" y="0"/>
                </a:lnTo>
                <a:lnTo>
                  <a:pt x="3984663" y="0"/>
                </a:lnTo>
                <a:lnTo>
                  <a:pt x="4121480" y="151193"/>
                </a:lnTo>
                <a:lnTo>
                  <a:pt x="4269054" y="151193"/>
                </a:lnTo>
                <a:close/>
              </a:path>
              <a:path w="7084059" h="151764">
                <a:moveTo>
                  <a:pt x="4564202" y="151193"/>
                </a:moveTo>
                <a:lnTo>
                  <a:pt x="4427410" y="0"/>
                </a:lnTo>
                <a:lnTo>
                  <a:pt x="4279811" y="0"/>
                </a:lnTo>
                <a:lnTo>
                  <a:pt x="4416628" y="151193"/>
                </a:lnTo>
                <a:lnTo>
                  <a:pt x="4564202" y="151193"/>
                </a:lnTo>
                <a:close/>
              </a:path>
              <a:path w="7084059" h="151764">
                <a:moveTo>
                  <a:pt x="4859375" y="151193"/>
                </a:moveTo>
                <a:lnTo>
                  <a:pt x="4722558" y="0"/>
                </a:lnTo>
                <a:lnTo>
                  <a:pt x="4574984" y="0"/>
                </a:lnTo>
                <a:lnTo>
                  <a:pt x="4711776" y="151193"/>
                </a:lnTo>
                <a:lnTo>
                  <a:pt x="4859375" y="151193"/>
                </a:lnTo>
                <a:close/>
              </a:path>
              <a:path w="7084059" h="151764">
                <a:moveTo>
                  <a:pt x="5154523" y="151193"/>
                </a:moveTo>
                <a:lnTo>
                  <a:pt x="5017732" y="0"/>
                </a:lnTo>
                <a:lnTo>
                  <a:pt x="4870158" y="0"/>
                </a:lnTo>
                <a:lnTo>
                  <a:pt x="5006949" y="151193"/>
                </a:lnTo>
                <a:lnTo>
                  <a:pt x="5154523" y="151193"/>
                </a:lnTo>
                <a:close/>
              </a:path>
              <a:path w="7084059" h="151764">
                <a:moveTo>
                  <a:pt x="5449671" y="151193"/>
                </a:moveTo>
                <a:lnTo>
                  <a:pt x="5312880" y="0"/>
                </a:lnTo>
                <a:lnTo>
                  <a:pt x="5165306" y="0"/>
                </a:lnTo>
                <a:lnTo>
                  <a:pt x="5302097" y="151193"/>
                </a:lnTo>
                <a:lnTo>
                  <a:pt x="5449671" y="151193"/>
                </a:lnTo>
                <a:close/>
              </a:path>
              <a:path w="7084059" h="151764">
                <a:moveTo>
                  <a:pt x="5744845" y="151193"/>
                </a:moveTo>
                <a:lnTo>
                  <a:pt x="5608053" y="0"/>
                </a:lnTo>
                <a:lnTo>
                  <a:pt x="5460454" y="0"/>
                </a:lnTo>
                <a:lnTo>
                  <a:pt x="5597271" y="151193"/>
                </a:lnTo>
                <a:lnTo>
                  <a:pt x="5744845" y="151193"/>
                </a:lnTo>
                <a:close/>
              </a:path>
              <a:path w="7084059" h="151764">
                <a:moveTo>
                  <a:pt x="6040018" y="151193"/>
                </a:moveTo>
                <a:lnTo>
                  <a:pt x="5903226" y="0"/>
                </a:lnTo>
                <a:lnTo>
                  <a:pt x="5755627" y="0"/>
                </a:lnTo>
                <a:lnTo>
                  <a:pt x="5892419" y="151193"/>
                </a:lnTo>
                <a:lnTo>
                  <a:pt x="6040018" y="151193"/>
                </a:lnTo>
                <a:close/>
              </a:path>
              <a:path w="7084059" h="151764">
                <a:moveTo>
                  <a:pt x="6335179" y="151193"/>
                </a:moveTo>
                <a:lnTo>
                  <a:pt x="6198387" y="0"/>
                </a:lnTo>
                <a:lnTo>
                  <a:pt x="6050813" y="0"/>
                </a:lnTo>
                <a:lnTo>
                  <a:pt x="6187579" y="151193"/>
                </a:lnTo>
                <a:lnTo>
                  <a:pt x="6335179" y="151193"/>
                </a:lnTo>
                <a:close/>
              </a:path>
              <a:path w="7084059" h="151764">
                <a:moveTo>
                  <a:pt x="6630314" y="151193"/>
                </a:moveTo>
                <a:lnTo>
                  <a:pt x="6493523" y="0"/>
                </a:lnTo>
                <a:lnTo>
                  <a:pt x="6345949" y="0"/>
                </a:lnTo>
                <a:lnTo>
                  <a:pt x="6482740" y="151193"/>
                </a:lnTo>
                <a:lnTo>
                  <a:pt x="6630314" y="151193"/>
                </a:lnTo>
                <a:close/>
              </a:path>
              <a:path w="7084059" h="151764">
                <a:moveTo>
                  <a:pt x="6925500" y="151193"/>
                </a:moveTo>
                <a:lnTo>
                  <a:pt x="6788709" y="0"/>
                </a:lnTo>
                <a:lnTo>
                  <a:pt x="6641135" y="0"/>
                </a:lnTo>
                <a:lnTo>
                  <a:pt x="6777926" y="151193"/>
                </a:lnTo>
                <a:lnTo>
                  <a:pt x="6925500" y="151193"/>
                </a:lnTo>
                <a:close/>
              </a:path>
              <a:path w="7084059" h="151764">
                <a:moveTo>
                  <a:pt x="7083857" y="0"/>
                </a:moveTo>
                <a:lnTo>
                  <a:pt x="6936283" y="0"/>
                </a:lnTo>
                <a:lnTo>
                  <a:pt x="7073074" y="151193"/>
                </a:lnTo>
                <a:lnTo>
                  <a:pt x="7083857" y="151193"/>
                </a:lnTo>
                <a:lnTo>
                  <a:pt x="708385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1804060" y="5475008"/>
            <a:ext cx="7084059" cy="207010"/>
          </a:xfrm>
          <a:custGeom>
            <a:avLst/>
            <a:gdLst/>
            <a:ahLst/>
            <a:cxnLst/>
            <a:rect l="l" t="t" r="r" b="b"/>
            <a:pathLst>
              <a:path w="7084059" h="207010">
                <a:moveTo>
                  <a:pt x="0" y="206997"/>
                </a:moveTo>
                <a:lnTo>
                  <a:pt x="7083869" y="206997"/>
                </a:lnTo>
                <a:lnTo>
                  <a:pt x="7083869" y="0"/>
                </a:lnTo>
                <a:lnTo>
                  <a:pt x="0" y="0"/>
                </a:lnTo>
                <a:lnTo>
                  <a:pt x="0" y="206997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1804047" y="1725015"/>
            <a:ext cx="7084059" cy="3957320"/>
          </a:xfrm>
          <a:custGeom>
            <a:avLst/>
            <a:gdLst/>
            <a:ahLst/>
            <a:cxnLst/>
            <a:rect l="l" t="t" r="r" b="b"/>
            <a:pathLst>
              <a:path w="7084059" h="3957320">
                <a:moveTo>
                  <a:pt x="136791" y="3805809"/>
                </a:moveTo>
                <a:lnTo>
                  <a:pt x="0" y="3805809"/>
                </a:lnTo>
                <a:lnTo>
                  <a:pt x="0" y="3957002"/>
                </a:lnTo>
                <a:lnTo>
                  <a:pt x="136791" y="3805809"/>
                </a:lnTo>
                <a:close/>
              </a:path>
              <a:path w="7084059" h="3957320">
                <a:moveTo>
                  <a:pt x="431977" y="3805809"/>
                </a:moveTo>
                <a:lnTo>
                  <a:pt x="284403" y="3805809"/>
                </a:lnTo>
                <a:lnTo>
                  <a:pt x="147586" y="3957002"/>
                </a:lnTo>
                <a:lnTo>
                  <a:pt x="295160" y="3957002"/>
                </a:lnTo>
                <a:lnTo>
                  <a:pt x="431977" y="3805809"/>
                </a:lnTo>
                <a:close/>
              </a:path>
              <a:path w="7084059" h="3957320">
                <a:moveTo>
                  <a:pt x="727113" y="3805809"/>
                </a:moveTo>
                <a:lnTo>
                  <a:pt x="579539" y="3805809"/>
                </a:lnTo>
                <a:lnTo>
                  <a:pt x="442747" y="3957002"/>
                </a:lnTo>
                <a:lnTo>
                  <a:pt x="590321" y="3957002"/>
                </a:lnTo>
                <a:lnTo>
                  <a:pt x="727113" y="3805809"/>
                </a:lnTo>
                <a:close/>
              </a:path>
              <a:path w="7084059" h="3957320">
                <a:moveTo>
                  <a:pt x="1022286" y="3805809"/>
                </a:moveTo>
                <a:lnTo>
                  <a:pt x="874687" y="3805809"/>
                </a:lnTo>
                <a:lnTo>
                  <a:pt x="737895" y="3957002"/>
                </a:lnTo>
                <a:lnTo>
                  <a:pt x="885482" y="3957002"/>
                </a:lnTo>
                <a:lnTo>
                  <a:pt x="1022286" y="3805809"/>
                </a:lnTo>
                <a:close/>
              </a:path>
              <a:path w="7084059" h="3957320">
                <a:moveTo>
                  <a:pt x="1317447" y="3805809"/>
                </a:moveTo>
                <a:lnTo>
                  <a:pt x="1169873" y="3805809"/>
                </a:lnTo>
                <a:lnTo>
                  <a:pt x="1033056" y="3957002"/>
                </a:lnTo>
                <a:lnTo>
                  <a:pt x="1180642" y="3957002"/>
                </a:lnTo>
                <a:lnTo>
                  <a:pt x="1317447" y="3805809"/>
                </a:lnTo>
                <a:close/>
              </a:path>
              <a:path w="7084059" h="3957320">
                <a:moveTo>
                  <a:pt x="1612595" y="3805809"/>
                </a:moveTo>
                <a:lnTo>
                  <a:pt x="1465021" y="3805809"/>
                </a:lnTo>
                <a:lnTo>
                  <a:pt x="1328229" y="3957002"/>
                </a:lnTo>
                <a:lnTo>
                  <a:pt x="1475803" y="3957002"/>
                </a:lnTo>
                <a:lnTo>
                  <a:pt x="1612595" y="3805809"/>
                </a:lnTo>
                <a:close/>
              </a:path>
              <a:path w="7084059" h="3957320">
                <a:moveTo>
                  <a:pt x="1907768" y="3805809"/>
                </a:moveTo>
                <a:lnTo>
                  <a:pt x="1760194" y="3805809"/>
                </a:lnTo>
                <a:lnTo>
                  <a:pt x="1623377" y="3957002"/>
                </a:lnTo>
                <a:lnTo>
                  <a:pt x="1770964" y="3957002"/>
                </a:lnTo>
                <a:lnTo>
                  <a:pt x="1907768" y="3805809"/>
                </a:lnTo>
                <a:close/>
              </a:path>
              <a:path w="7084059" h="3957320">
                <a:moveTo>
                  <a:pt x="2202916" y="3805809"/>
                </a:moveTo>
                <a:lnTo>
                  <a:pt x="2055342" y="3805809"/>
                </a:lnTo>
                <a:lnTo>
                  <a:pt x="1918550" y="3957002"/>
                </a:lnTo>
                <a:lnTo>
                  <a:pt x="2066124" y="3957002"/>
                </a:lnTo>
                <a:lnTo>
                  <a:pt x="2202916" y="3805809"/>
                </a:lnTo>
                <a:close/>
              </a:path>
              <a:path w="7084059" h="3957320">
                <a:moveTo>
                  <a:pt x="2498090" y="3805809"/>
                </a:moveTo>
                <a:lnTo>
                  <a:pt x="2350490" y="3805809"/>
                </a:lnTo>
                <a:lnTo>
                  <a:pt x="2213724" y="3957002"/>
                </a:lnTo>
                <a:lnTo>
                  <a:pt x="2361298" y="3957002"/>
                </a:lnTo>
                <a:lnTo>
                  <a:pt x="2498090" y="3805809"/>
                </a:lnTo>
                <a:close/>
              </a:path>
              <a:path w="7084059" h="3957320">
                <a:moveTo>
                  <a:pt x="2793238" y="3805809"/>
                </a:moveTo>
                <a:lnTo>
                  <a:pt x="2645664" y="3805809"/>
                </a:lnTo>
                <a:lnTo>
                  <a:pt x="2508872" y="3957002"/>
                </a:lnTo>
                <a:lnTo>
                  <a:pt x="2656446" y="3957002"/>
                </a:lnTo>
                <a:lnTo>
                  <a:pt x="2793238" y="3805809"/>
                </a:lnTo>
                <a:close/>
              </a:path>
              <a:path w="7084059" h="3957320">
                <a:moveTo>
                  <a:pt x="3088386" y="3805809"/>
                </a:moveTo>
                <a:lnTo>
                  <a:pt x="2940837" y="3805809"/>
                </a:lnTo>
                <a:lnTo>
                  <a:pt x="2804020" y="3957002"/>
                </a:lnTo>
                <a:lnTo>
                  <a:pt x="2951619" y="3957002"/>
                </a:lnTo>
                <a:lnTo>
                  <a:pt x="3088386" y="3805809"/>
                </a:lnTo>
                <a:close/>
              </a:path>
              <a:path w="7084059" h="3957320">
                <a:moveTo>
                  <a:pt x="3383584" y="3805809"/>
                </a:moveTo>
                <a:lnTo>
                  <a:pt x="3235985" y="3805809"/>
                </a:lnTo>
                <a:lnTo>
                  <a:pt x="3099193" y="3957002"/>
                </a:lnTo>
                <a:lnTo>
                  <a:pt x="3246780" y="3957002"/>
                </a:lnTo>
                <a:lnTo>
                  <a:pt x="3383584" y="3805809"/>
                </a:lnTo>
                <a:close/>
              </a:path>
              <a:path w="7084059" h="3957320">
                <a:moveTo>
                  <a:pt x="3678732" y="3805809"/>
                </a:moveTo>
                <a:lnTo>
                  <a:pt x="3531158" y="3805809"/>
                </a:lnTo>
                <a:lnTo>
                  <a:pt x="3394367" y="3957002"/>
                </a:lnTo>
                <a:lnTo>
                  <a:pt x="3541915" y="3957002"/>
                </a:lnTo>
                <a:lnTo>
                  <a:pt x="3678732" y="3805809"/>
                </a:lnTo>
                <a:close/>
              </a:path>
              <a:path w="7084059" h="3957320">
                <a:moveTo>
                  <a:pt x="3973880" y="3805809"/>
                </a:moveTo>
                <a:lnTo>
                  <a:pt x="3826306" y="3805809"/>
                </a:lnTo>
                <a:lnTo>
                  <a:pt x="3689515" y="3957002"/>
                </a:lnTo>
                <a:lnTo>
                  <a:pt x="3837089" y="3957002"/>
                </a:lnTo>
                <a:lnTo>
                  <a:pt x="3973880" y="3805809"/>
                </a:lnTo>
                <a:close/>
              </a:path>
              <a:path w="7084059" h="3957320">
                <a:moveTo>
                  <a:pt x="4269054" y="3805809"/>
                </a:moveTo>
                <a:lnTo>
                  <a:pt x="4121480" y="3805809"/>
                </a:lnTo>
                <a:lnTo>
                  <a:pt x="3984663" y="3957002"/>
                </a:lnTo>
                <a:lnTo>
                  <a:pt x="4132262" y="3957002"/>
                </a:lnTo>
                <a:lnTo>
                  <a:pt x="4269054" y="3805809"/>
                </a:lnTo>
                <a:close/>
              </a:path>
              <a:path w="7084059" h="3957320">
                <a:moveTo>
                  <a:pt x="4564202" y="3805809"/>
                </a:moveTo>
                <a:lnTo>
                  <a:pt x="4416628" y="3805809"/>
                </a:lnTo>
                <a:lnTo>
                  <a:pt x="4279811" y="3957002"/>
                </a:lnTo>
                <a:lnTo>
                  <a:pt x="4427410" y="3957002"/>
                </a:lnTo>
                <a:lnTo>
                  <a:pt x="4564202" y="3805809"/>
                </a:lnTo>
                <a:close/>
              </a:path>
              <a:path w="7084059" h="3957320">
                <a:moveTo>
                  <a:pt x="4859375" y="3805809"/>
                </a:moveTo>
                <a:lnTo>
                  <a:pt x="4711776" y="3805809"/>
                </a:lnTo>
                <a:lnTo>
                  <a:pt x="4574984" y="3957002"/>
                </a:lnTo>
                <a:lnTo>
                  <a:pt x="4722558" y="3957002"/>
                </a:lnTo>
                <a:lnTo>
                  <a:pt x="4859375" y="3805809"/>
                </a:lnTo>
                <a:close/>
              </a:path>
              <a:path w="7084059" h="3957320">
                <a:moveTo>
                  <a:pt x="5154523" y="3805809"/>
                </a:moveTo>
                <a:lnTo>
                  <a:pt x="5006949" y="3805809"/>
                </a:lnTo>
                <a:lnTo>
                  <a:pt x="4870158" y="3957002"/>
                </a:lnTo>
                <a:lnTo>
                  <a:pt x="5017732" y="3957002"/>
                </a:lnTo>
                <a:lnTo>
                  <a:pt x="5154523" y="3805809"/>
                </a:lnTo>
                <a:close/>
              </a:path>
              <a:path w="7084059" h="3957320">
                <a:moveTo>
                  <a:pt x="5449671" y="3805809"/>
                </a:moveTo>
                <a:lnTo>
                  <a:pt x="5302097" y="3805809"/>
                </a:lnTo>
                <a:lnTo>
                  <a:pt x="5165306" y="3957002"/>
                </a:lnTo>
                <a:lnTo>
                  <a:pt x="5312880" y="3957002"/>
                </a:lnTo>
                <a:lnTo>
                  <a:pt x="5449671" y="3805809"/>
                </a:lnTo>
                <a:close/>
              </a:path>
              <a:path w="7084059" h="3957320">
                <a:moveTo>
                  <a:pt x="5744845" y="3805809"/>
                </a:moveTo>
                <a:lnTo>
                  <a:pt x="5597271" y="3805809"/>
                </a:lnTo>
                <a:lnTo>
                  <a:pt x="5460454" y="3957002"/>
                </a:lnTo>
                <a:lnTo>
                  <a:pt x="5608053" y="3957002"/>
                </a:lnTo>
                <a:lnTo>
                  <a:pt x="5744845" y="3805809"/>
                </a:lnTo>
                <a:close/>
              </a:path>
              <a:path w="7084059" h="3957320">
                <a:moveTo>
                  <a:pt x="6040018" y="3805809"/>
                </a:moveTo>
                <a:lnTo>
                  <a:pt x="5892419" y="3805809"/>
                </a:lnTo>
                <a:lnTo>
                  <a:pt x="5755627" y="3957002"/>
                </a:lnTo>
                <a:lnTo>
                  <a:pt x="5903226" y="3957002"/>
                </a:lnTo>
                <a:lnTo>
                  <a:pt x="6040018" y="3805809"/>
                </a:lnTo>
                <a:close/>
              </a:path>
              <a:path w="7084059" h="3957320">
                <a:moveTo>
                  <a:pt x="6335179" y="3805809"/>
                </a:moveTo>
                <a:lnTo>
                  <a:pt x="6187579" y="3805809"/>
                </a:lnTo>
                <a:lnTo>
                  <a:pt x="6050813" y="3957002"/>
                </a:lnTo>
                <a:lnTo>
                  <a:pt x="6198387" y="3957002"/>
                </a:lnTo>
                <a:lnTo>
                  <a:pt x="6335179" y="3805809"/>
                </a:lnTo>
                <a:close/>
              </a:path>
              <a:path w="7084059" h="3957320">
                <a:moveTo>
                  <a:pt x="6630314" y="3805809"/>
                </a:moveTo>
                <a:lnTo>
                  <a:pt x="6482740" y="3805809"/>
                </a:lnTo>
                <a:lnTo>
                  <a:pt x="6345949" y="3957002"/>
                </a:lnTo>
                <a:lnTo>
                  <a:pt x="6493523" y="3957002"/>
                </a:lnTo>
                <a:lnTo>
                  <a:pt x="6630314" y="3805809"/>
                </a:lnTo>
                <a:close/>
              </a:path>
              <a:path w="7084059" h="3957320">
                <a:moveTo>
                  <a:pt x="6925500" y="3805809"/>
                </a:moveTo>
                <a:lnTo>
                  <a:pt x="6777926" y="3805809"/>
                </a:lnTo>
                <a:lnTo>
                  <a:pt x="6641135" y="3957002"/>
                </a:lnTo>
                <a:lnTo>
                  <a:pt x="6788709" y="3957002"/>
                </a:lnTo>
                <a:lnTo>
                  <a:pt x="6925500" y="3805809"/>
                </a:lnTo>
                <a:close/>
              </a:path>
              <a:path w="7084059" h="3957320">
                <a:moveTo>
                  <a:pt x="7083857" y="3805809"/>
                </a:moveTo>
                <a:lnTo>
                  <a:pt x="7073074" y="3805809"/>
                </a:lnTo>
                <a:lnTo>
                  <a:pt x="6936283" y="3957002"/>
                </a:lnTo>
                <a:lnTo>
                  <a:pt x="7083857" y="3957002"/>
                </a:lnTo>
                <a:lnTo>
                  <a:pt x="7083857" y="3805809"/>
                </a:lnTo>
                <a:close/>
              </a:path>
              <a:path w="7084059" h="3957320">
                <a:moveTo>
                  <a:pt x="7083882" y="0"/>
                </a:moveTo>
                <a:lnTo>
                  <a:pt x="12" y="0"/>
                </a:lnTo>
                <a:lnTo>
                  <a:pt x="12" y="3749992"/>
                </a:lnTo>
                <a:lnTo>
                  <a:pt x="7083882" y="3749992"/>
                </a:lnTo>
                <a:lnTo>
                  <a:pt x="708388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13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6888" y="2764786"/>
            <a:ext cx="5400675" cy="1918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56888" y="2764786"/>
            <a:ext cx="5400675" cy="1918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5.png"/><Relationship Id="rId7" Type="http://schemas.openxmlformats.org/officeDocument/2006/relationships/image" Target="../media/image49.jpg"/><Relationship Id="rId8" Type="http://schemas.openxmlformats.org/officeDocument/2006/relationships/image" Target="../media/image50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5.png"/><Relationship Id="rId7" Type="http://schemas.openxmlformats.org/officeDocument/2006/relationships/image" Target="../media/image49.jpg"/><Relationship Id="rId8" Type="http://schemas.openxmlformats.org/officeDocument/2006/relationships/image" Target="../media/image50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5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312" y="2170635"/>
            <a:ext cx="6393815" cy="2861945"/>
          </a:xfrm>
          <a:prstGeom prst="rect"/>
        </p:spPr>
        <p:txBody>
          <a:bodyPr wrap="square" lIns="0" tIns="154940" rIns="0" bIns="0" rtlCol="0" vert="horz">
            <a:spAutoFit/>
          </a:bodyPr>
          <a:lstStyle/>
          <a:p>
            <a:pPr algn="ctr" marL="12065" marR="5080">
              <a:lnSpc>
                <a:spcPct val="79400"/>
              </a:lnSpc>
              <a:spcBef>
                <a:spcPts val="1220"/>
              </a:spcBef>
            </a:pPr>
            <a:r>
              <a:rPr dirty="0" sz="4450" spc="120"/>
              <a:t>S</a:t>
            </a:r>
            <a:r>
              <a:rPr dirty="0" sz="4450" spc="-715"/>
              <a:t>T</a:t>
            </a:r>
            <a:r>
              <a:rPr dirty="0" sz="4450" spc="-190"/>
              <a:t>A</a:t>
            </a:r>
            <a:r>
              <a:rPr dirty="0" sz="4450" spc="-220"/>
              <a:t>P</a:t>
            </a:r>
            <a:r>
              <a:rPr dirty="0" sz="4450" spc="-50"/>
              <a:t> </a:t>
            </a:r>
            <a:r>
              <a:rPr dirty="0" sz="4450" spc="-240"/>
              <a:t>I</a:t>
            </a:r>
            <a:r>
              <a:rPr dirty="0" sz="4450" spc="-765"/>
              <a:t>N</a:t>
            </a:r>
            <a:r>
              <a:rPr dirty="0" sz="4450" spc="-50"/>
              <a:t> </a:t>
            </a:r>
            <a:r>
              <a:rPr dirty="0" sz="4450" spc="-580"/>
              <a:t>D</a:t>
            </a:r>
            <a:r>
              <a:rPr dirty="0" sz="4450" spc="-509"/>
              <a:t>E</a:t>
            </a:r>
            <a:r>
              <a:rPr dirty="0" sz="4450" spc="-50"/>
              <a:t> </a:t>
            </a:r>
            <a:r>
              <a:rPr dirty="0" sz="4450" spc="-305"/>
              <a:t>VIRTUEL</a:t>
            </a:r>
            <a:r>
              <a:rPr dirty="0" sz="4450" spc="-365"/>
              <a:t>E</a:t>
            </a:r>
            <a:r>
              <a:rPr dirty="0" sz="4450" spc="-50"/>
              <a:t> </a:t>
            </a:r>
            <a:r>
              <a:rPr dirty="0" sz="4450" spc="-420"/>
              <a:t>WERELD  </a:t>
            </a:r>
            <a:r>
              <a:rPr dirty="0" sz="4450" spc="-335"/>
              <a:t>V</a:t>
            </a:r>
            <a:r>
              <a:rPr dirty="0" sz="4450" spc="-325"/>
              <a:t>A</a:t>
            </a:r>
            <a:r>
              <a:rPr dirty="0" sz="4450" spc="-430"/>
              <a:t>N</a:t>
            </a:r>
            <a:r>
              <a:rPr dirty="0" sz="4450" spc="-50"/>
              <a:t> </a:t>
            </a:r>
            <a:r>
              <a:rPr dirty="0" sz="4450" spc="-580"/>
              <a:t>D</a:t>
            </a:r>
            <a:r>
              <a:rPr dirty="0" sz="4450" spc="-509"/>
              <a:t>E</a:t>
            </a:r>
            <a:r>
              <a:rPr dirty="0" sz="4450" spc="-50"/>
              <a:t> </a:t>
            </a:r>
            <a:r>
              <a:rPr dirty="0" sz="4450" spc="-385"/>
              <a:t>A</a:t>
            </a:r>
            <a:r>
              <a:rPr dirty="0" sz="4450" spc="-335"/>
              <a:t>V</a:t>
            </a:r>
            <a:r>
              <a:rPr dirty="0" sz="4450" spc="-700"/>
              <a:t>A</a:t>
            </a:r>
            <a:r>
              <a:rPr dirty="0" sz="4450" spc="-715"/>
              <a:t>T</a:t>
            </a:r>
            <a:r>
              <a:rPr dirty="0" sz="4450" spc="-140"/>
              <a:t>AR</a:t>
            </a:r>
            <a:r>
              <a:rPr dirty="0" sz="4450" spc="-265"/>
              <a:t>S</a:t>
            </a:r>
            <a:r>
              <a:rPr dirty="0" sz="4450" spc="-15"/>
              <a:t>,</a:t>
            </a:r>
            <a:r>
              <a:rPr dirty="0" sz="4450" spc="-85"/>
              <a:t> </a:t>
            </a:r>
            <a:r>
              <a:rPr dirty="0" sz="4450" spc="-680"/>
              <a:t>O</a:t>
            </a:r>
            <a:r>
              <a:rPr dirty="0" sz="4450" spc="-955"/>
              <a:t>M</a:t>
            </a:r>
            <a:r>
              <a:rPr dirty="0" sz="4450" spc="-50"/>
              <a:t> </a:t>
            </a:r>
            <a:r>
              <a:rPr dirty="0" sz="4450" spc="-390"/>
              <a:t>TOEGANG  </a:t>
            </a:r>
            <a:r>
              <a:rPr dirty="0" sz="4450" spc="-280"/>
              <a:t>T</a:t>
            </a:r>
            <a:r>
              <a:rPr dirty="0" sz="4450" spc="-340"/>
              <a:t>E</a:t>
            </a:r>
            <a:r>
              <a:rPr dirty="0" sz="4450" spc="-50"/>
              <a:t> </a:t>
            </a:r>
            <a:r>
              <a:rPr dirty="0" sz="4450" spc="-220"/>
              <a:t>KR</a:t>
            </a:r>
            <a:r>
              <a:rPr dirty="0" sz="4450" spc="-450"/>
              <a:t>I</a:t>
            </a:r>
            <a:r>
              <a:rPr dirty="0" sz="4450" spc="-285"/>
              <a:t>JGE</a:t>
            </a:r>
            <a:r>
              <a:rPr dirty="0" sz="4450" spc="-465"/>
              <a:t>N</a:t>
            </a:r>
            <a:r>
              <a:rPr dirty="0" sz="4450" spc="-50"/>
              <a:t> </a:t>
            </a:r>
            <a:r>
              <a:rPr dirty="0" sz="4450" spc="-330"/>
              <a:t>TO</a:t>
            </a:r>
            <a:r>
              <a:rPr dirty="0" sz="4450" spc="-330"/>
              <a:t>T</a:t>
            </a:r>
            <a:r>
              <a:rPr dirty="0" sz="4450" spc="-50"/>
              <a:t> </a:t>
            </a:r>
            <a:r>
              <a:rPr dirty="0" sz="4450" spc="-455"/>
              <a:t>DEZ</a:t>
            </a:r>
            <a:r>
              <a:rPr dirty="0" sz="4450" spc="-480"/>
              <a:t>E</a:t>
            </a:r>
            <a:r>
              <a:rPr dirty="0" sz="4450" spc="-50"/>
              <a:t> </a:t>
            </a:r>
            <a:r>
              <a:rPr dirty="0" sz="4450" spc="-420"/>
              <a:t>WERELD  </a:t>
            </a:r>
            <a:r>
              <a:rPr dirty="0" sz="4450" spc="-530"/>
              <a:t>MOETE</a:t>
            </a:r>
            <a:r>
              <a:rPr dirty="0" sz="4450" spc="-640"/>
              <a:t>N</a:t>
            </a:r>
            <a:r>
              <a:rPr dirty="0" sz="4450" spc="-50"/>
              <a:t> </a:t>
            </a:r>
            <a:r>
              <a:rPr dirty="0" sz="4450" spc="-1015"/>
              <a:t>W</a:t>
            </a:r>
            <a:r>
              <a:rPr dirty="0" sz="4450" spc="-590"/>
              <a:t>E</a:t>
            </a:r>
            <a:r>
              <a:rPr dirty="0" sz="4450" spc="-50"/>
              <a:t> </a:t>
            </a:r>
            <a:r>
              <a:rPr dirty="0" sz="4450" spc="-225"/>
              <a:t>EERS</a:t>
            </a:r>
            <a:r>
              <a:rPr dirty="0" sz="4450" spc="-280"/>
              <a:t>T</a:t>
            </a:r>
            <a:r>
              <a:rPr dirty="0" sz="4450" spc="-50"/>
              <a:t> </a:t>
            </a:r>
            <a:r>
              <a:rPr dirty="0" sz="4450" spc="-459"/>
              <a:t>EE</a:t>
            </a:r>
            <a:r>
              <a:rPr dirty="0" sz="4450" spc="-690"/>
              <a:t>N</a:t>
            </a:r>
            <a:r>
              <a:rPr dirty="0" sz="4450" spc="-50"/>
              <a:t> </a:t>
            </a:r>
            <a:r>
              <a:rPr dirty="0" sz="4450" spc="-250"/>
              <a:t>AAN</a:t>
            </a:r>
            <a:r>
              <a:rPr dirty="0" sz="4450" spc="-715"/>
              <a:t>T</a:t>
            </a:r>
            <a:r>
              <a:rPr dirty="0" sz="4450" spc="-100"/>
              <a:t>AL  </a:t>
            </a:r>
            <a:r>
              <a:rPr dirty="0" sz="4450" spc="-409"/>
              <a:t>POR</a:t>
            </a:r>
            <a:r>
              <a:rPr dirty="0" sz="4450" spc="-715"/>
              <a:t>T</a:t>
            </a:r>
            <a:r>
              <a:rPr dirty="0" sz="4450" spc="-325"/>
              <a:t>ALE</a:t>
            </a:r>
            <a:r>
              <a:rPr dirty="0" sz="4450" spc="-500"/>
              <a:t>N</a:t>
            </a:r>
            <a:r>
              <a:rPr dirty="0" sz="4450" spc="-50"/>
              <a:t> </a:t>
            </a:r>
            <a:r>
              <a:rPr dirty="0" sz="4450" spc="-590"/>
              <a:t>DOO</a:t>
            </a:r>
            <a:r>
              <a:rPr dirty="0" sz="4450" spc="-545"/>
              <a:t>R</a:t>
            </a:r>
            <a:r>
              <a:rPr dirty="0" sz="4450" spc="-50"/>
              <a:t> </a:t>
            </a:r>
            <a:r>
              <a:rPr dirty="0" sz="4450" spc="-520"/>
              <a:t>ME</a:t>
            </a:r>
            <a:r>
              <a:rPr dirty="0" sz="4450" spc="-425"/>
              <a:t>T</a:t>
            </a:r>
            <a:r>
              <a:rPr dirty="0" sz="4450" spc="-50"/>
              <a:t> </a:t>
            </a:r>
            <a:r>
              <a:rPr dirty="0" sz="4450" spc="-210"/>
              <a:t>ELKAA</a:t>
            </a:r>
            <a:r>
              <a:rPr dirty="0" sz="4450" spc="-254"/>
              <a:t>R</a:t>
            </a:r>
            <a:r>
              <a:rPr dirty="0" sz="4450" spc="-350"/>
              <a:t>.</a:t>
            </a:r>
            <a:endParaRPr sz="4450"/>
          </a:p>
        </p:txBody>
      </p:sp>
      <p:grpSp>
        <p:nvGrpSpPr>
          <p:cNvPr id="3" name="object 3"/>
          <p:cNvGrpSpPr/>
          <p:nvPr/>
        </p:nvGrpSpPr>
        <p:grpSpPr>
          <a:xfrm>
            <a:off x="4689619" y="919515"/>
            <a:ext cx="1313180" cy="1196975"/>
            <a:chOff x="4689619" y="919515"/>
            <a:chExt cx="1313180" cy="1196975"/>
          </a:xfrm>
        </p:grpSpPr>
        <p:sp>
          <p:nvSpPr>
            <p:cNvPr id="4" name="object 4"/>
            <p:cNvSpPr/>
            <p:nvPr/>
          </p:nvSpPr>
          <p:spPr>
            <a:xfrm>
              <a:off x="4829501" y="1060098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5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5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5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51048" y="981318"/>
              <a:ext cx="1189990" cy="1073785"/>
            </a:xfrm>
            <a:custGeom>
              <a:avLst/>
              <a:gdLst/>
              <a:ahLst/>
              <a:cxnLst/>
              <a:rect l="l" t="t" r="r" b="b"/>
              <a:pathLst>
                <a:path w="1189989" h="1073785">
                  <a:moveTo>
                    <a:pt x="594928" y="0"/>
                  </a:moveTo>
                  <a:lnTo>
                    <a:pt x="530204" y="17283"/>
                  </a:lnTo>
                  <a:lnTo>
                    <a:pt x="482977" y="65150"/>
                  </a:lnTo>
                  <a:lnTo>
                    <a:pt x="17535" y="877925"/>
                  </a:lnTo>
                  <a:lnTo>
                    <a:pt x="0" y="943057"/>
                  </a:lnTo>
                  <a:lnTo>
                    <a:pt x="4383" y="976377"/>
                  </a:lnTo>
                  <a:lnTo>
                    <a:pt x="38297" y="1035604"/>
                  </a:lnTo>
                  <a:lnTo>
                    <a:pt x="95522" y="1068920"/>
                  </a:lnTo>
                  <a:lnTo>
                    <a:pt x="129435" y="1073365"/>
                  </a:lnTo>
                  <a:lnTo>
                    <a:pt x="1060421" y="1073365"/>
                  </a:lnTo>
                  <a:lnTo>
                    <a:pt x="1125164" y="1056084"/>
                  </a:lnTo>
                  <a:lnTo>
                    <a:pt x="1172371" y="1008227"/>
                  </a:lnTo>
                  <a:lnTo>
                    <a:pt x="1178014" y="994562"/>
                  </a:lnTo>
                  <a:lnTo>
                    <a:pt x="130921" y="994562"/>
                  </a:lnTo>
                  <a:lnTo>
                    <a:pt x="103976" y="987142"/>
                  </a:lnTo>
                  <a:lnTo>
                    <a:pt x="85547" y="968179"/>
                  </a:lnTo>
                  <a:lnTo>
                    <a:pt x="78457" y="942618"/>
                  </a:lnTo>
                  <a:lnTo>
                    <a:pt x="85531" y="915403"/>
                  </a:lnTo>
                  <a:lnTo>
                    <a:pt x="549589" y="105168"/>
                  </a:lnTo>
                  <a:lnTo>
                    <a:pt x="569437" y="85373"/>
                  </a:lnTo>
                  <a:lnTo>
                    <a:pt x="594953" y="78774"/>
                  </a:lnTo>
                  <a:lnTo>
                    <a:pt x="714681" y="78774"/>
                  </a:lnTo>
                  <a:lnTo>
                    <a:pt x="706878" y="65150"/>
                  </a:lnTo>
                  <a:lnTo>
                    <a:pt x="686109" y="37767"/>
                  </a:lnTo>
                  <a:lnTo>
                    <a:pt x="659671" y="17283"/>
                  </a:lnTo>
                  <a:lnTo>
                    <a:pt x="628849" y="4445"/>
                  </a:lnTo>
                  <a:lnTo>
                    <a:pt x="594928" y="0"/>
                  </a:lnTo>
                  <a:close/>
                </a:path>
                <a:path w="1189989" h="1073785">
                  <a:moveTo>
                    <a:pt x="714681" y="78774"/>
                  </a:moveTo>
                  <a:lnTo>
                    <a:pt x="594953" y="78774"/>
                  </a:lnTo>
                  <a:lnTo>
                    <a:pt x="620469" y="85373"/>
                  </a:lnTo>
                  <a:lnTo>
                    <a:pt x="640318" y="105168"/>
                  </a:lnTo>
                  <a:lnTo>
                    <a:pt x="1104338" y="915403"/>
                  </a:lnTo>
                  <a:lnTo>
                    <a:pt x="1111426" y="942618"/>
                  </a:lnTo>
                  <a:lnTo>
                    <a:pt x="1104336" y="968179"/>
                  </a:lnTo>
                  <a:lnTo>
                    <a:pt x="1085908" y="987142"/>
                  </a:lnTo>
                  <a:lnTo>
                    <a:pt x="1058986" y="994562"/>
                  </a:lnTo>
                  <a:lnTo>
                    <a:pt x="1178014" y="994562"/>
                  </a:lnTo>
                  <a:lnTo>
                    <a:pt x="1185523" y="976377"/>
                  </a:lnTo>
                  <a:lnTo>
                    <a:pt x="1189907" y="943057"/>
                  </a:lnTo>
                  <a:lnTo>
                    <a:pt x="1185523" y="909747"/>
                  </a:lnTo>
                  <a:lnTo>
                    <a:pt x="1172371" y="877925"/>
                  </a:lnTo>
                  <a:lnTo>
                    <a:pt x="714681" y="7877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29501" y="1060098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5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5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5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89619" y="919515"/>
              <a:ext cx="1313180" cy="1196975"/>
            </a:xfrm>
            <a:custGeom>
              <a:avLst/>
              <a:gdLst/>
              <a:ahLst/>
              <a:cxnLst/>
              <a:rect l="l" t="t" r="r" b="b"/>
              <a:pathLst>
                <a:path w="1313179" h="1196975">
                  <a:moveTo>
                    <a:pt x="656366" y="0"/>
                  </a:moveTo>
                  <a:lnTo>
                    <a:pt x="606362" y="6546"/>
                  </a:lnTo>
                  <a:lnTo>
                    <a:pt x="560929" y="25460"/>
                  </a:lnTo>
                  <a:lnTo>
                    <a:pt x="521950" y="55656"/>
                  </a:lnTo>
                  <a:lnTo>
                    <a:pt x="491305" y="96050"/>
                  </a:lnTo>
                  <a:lnTo>
                    <a:pt x="25811" y="908773"/>
                  </a:lnTo>
                  <a:lnTo>
                    <a:pt x="6452" y="955717"/>
                  </a:lnTo>
                  <a:lnTo>
                    <a:pt x="0" y="1004855"/>
                  </a:lnTo>
                  <a:lnTo>
                    <a:pt x="6452" y="1053981"/>
                  </a:lnTo>
                  <a:lnTo>
                    <a:pt x="25811" y="1100924"/>
                  </a:lnTo>
                  <a:lnTo>
                    <a:pt x="56456" y="1141296"/>
                  </a:lnTo>
                  <a:lnTo>
                    <a:pt x="95434" y="1171495"/>
                  </a:lnTo>
                  <a:lnTo>
                    <a:pt x="140863" y="1190421"/>
                  </a:lnTo>
                  <a:lnTo>
                    <a:pt x="190861" y="1196975"/>
                  </a:lnTo>
                  <a:lnTo>
                    <a:pt x="1121847" y="1196975"/>
                  </a:lnTo>
                  <a:lnTo>
                    <a:pt x="1171873" y="1190421"/>
                  </a:lnTo>
                  <a:lnTo>
                    <a:pt x="1217303" y="1171495"/>
                  </a:lnTo>
                  <a:lnTo>
                    <a:pt x="1256271" y="1141296"/>
                  </a:lnTo>
                  <a:lnTo>
                    <a:pt x="1260915" y="1135176"/>
                  </a:lnTo>
                  <a:lnTo>
                    <a:pt x="190861" y="1135176"/>
                  </a:lnTo>
                  <a:lnTo>
                    <a:pt x="156948" y="1130729"/>
                  </a:lnTo>
                  <a:lnTo>
                    <a:pt x="99728" y="1097404"/>
                  </a:lnTo>
                  <a:lnTo>
                    <a:pt x="65815" y="1038175"/>
                  </a:lnTo>
                  <a:lnTo>
                    <a:pt x="61429" y="1004849"/>
                  </a:lnTo>
                  <a:lnTo>
                    <a:pt x="65815" y="971545"/>
                  </a:lnTo>
                  <a:lnTo>
                    <a:pt x="544416" y="126949"/>
                  </a:lnTo>
                  <a:lnTo>
                    <a:pt x="591633" y="79086"/>
                  </a:lnTo>
                  <a:lnTo>
                    <a:pt x="656366" y="61798"/>
                  </a:lnTo>
                  <a:lnTo>
                    <a:pt x="795436" y="61798"/>
                  </a:lnTo>
                  <a:lnTo>
                    <a:pt x="790778" y="55656"/>
                  </a:lnTo>
                  <a:lnTo>
                    <a:pt x="751812" y="25460"/>
                  </a:lnTo>
                  <a:lnTo>
                    <a:pt x="706385" y="6546"/>
                  </a:lnTo>
                  <a:lnTo>
                    <a:pt x="656366" y="0"/>
                  </a:lnTo>
                  <a:close/>
                </a:path>
                <a:path w="1313179" h="1196975">
                  <a:moveTo>
                    <a:pt x="795436" y="61798"/>
                  </a:moveTo>
                  <a:lnTo>
                    <a:pt x="656366" y="61798"/>
                  </a:lnTo>
                  <a:lnTo>
                    <a:pt x="690287" y="66245"/>
                  </a:lnTo>
                  <a:lnTo>
                    <a:pt x="721108" y="79086"/>
                  </a:lnTo>
                  <a:lnTo>
                    <a:pt x="768304" y="126949"/>
                  </a:lnTo>
                  <a:lnTo>
                    <a:pt x="1233797" y="939723"/>
                  </a:lnTo>
                  <a:lnTo>
                    <a:pt x="1251342" y="1004855"/>
                  </a:lnTo>
                  <a:lnTo>
                    <a:pt x="1246956" y="1038175"/>
                  </a:lnTo>
                  <a:lnTo>
                    <a:pt x="1213030" y="1097404"/>
                  </a:lnTo>
                  <a:lnTo>
                    <a:pt x="1155773" y="1130729"/>
                  </a:lnTo>
                  <a:lnTo>
                    <a:pt x="1121847" y="1135176"/>
                  </a:lnTo>
                  <a:lnTo>
                    <a:pt x="1260915" y="1135176"/>
                  </a:lnTo>
                  <a:lnTo>
                    <a:pt x="1286909" y="1100924"/>
                  </a:lnTo>
                  <a:lnTo>
                    <a:pt x="1306290" y="1053981"/>
                  </a:lnTo>
                  <a:lnTo>
                    <a:pt x="1312750" y="1004849"/>
                  </a:lnTo>
                  <a:lnTo>
                    <a:pt x="1306290" y="955717"/>
                  </a:lnTo>
                  <a:lnTo>
                    <a:pt x="1286909" y="908773"/>
                  </a:lnTo>
                  <a:lnTo>
                    <a:pt x="821416" y="96050"/>
                  </a:lnTo>
                  <a:lnTo>
                    <a:pt x="795436" y="61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93124" y="1254768"/>
              <a:ext cx="106045" cy="457834"/>
            </a:xfrm>
            <a:custGeom>
              <a:avLst/>
              <a:gdLst/>
              <a:ahLst/>
              <a:cxnLst/>
              <a:rect l="l" t="t" r="r" b="b"/>
              <a:pathLst>
                <a:path w="106045" h="457835">
                  <a:moveTo>
                    <a:pt x="52857" y="0"/>
                  </a:moveTo>
                  <a:lnTo>
                    <a:pt x="30807" y="3369"/>
                  </a:lnTo>
                  <a:lnTo>
                    <a:pt x="14170" y="13908"/>
                  </a:lnTo>
                  <a:lnTo>
                    <a:pt x="3661" y="32259"/>
                  </a:lnTo>
                  <a:lnTo>
                    <a:pt x="0" y="59067"/>
                  </a:lnTo>
                  <a:lnTo>
                    <a:pt x="1200" y="87216"/>
                  </a:lnTo>
                  <a:lnTo>
                    <a:pt x="4524" y="128249"/>
                  </a:lnTo>
                  <a:lnTo>
                    <a:pt x="15883" y="246527"/>
                  </a:lnTo>
                  <a:lnTo>
                    <a:pt x="35598" y="457238"/>
                  </a:lnTo>
                  <a:lnTo>
                    <a:pt x="70167" y="457238"/>
                  </a:lnTo>
                  <a:lnTo>
                    <a:pt x="82677" y="322554"/>
                  </a:lnTo>
                  <a:lnTo>
                    <a:pt x="101193" y="128249"/>
                  </a:lnTo>
                  <a:lnTo>
                    <a:pt x="104514" y="87216"/>
                  </a:lnTo>
                  <a:lnTo>
                    <a:pt x="105714" y="59067"/>
                  </a:lnTo>
                  <a:lnTo>
                    <a:pt x="102051" y="32259"/>
                  </a:lnTo>
                  <a:lnTo>
                    <a:pt x="91540" y="13908"/>
                  </a:lnTo>
                  <a:lnTo>
                    <a:pt x="74902" y="3369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6513" y="1741953"/>
              <a:ext cx="138988" cy="1412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3108" y="12"/>
              <a:ext cx="1523187" cy="1945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1848" y="0"/>
              <a:ext cx="408660" cy="19452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4426" y="0"/>
              <a:ext cx="408673" cy="19452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1007" y="12"/>
              <a:ext cx="1523187" cy="1945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734" y="0"/>
              <a:ext cx="408673" cy="19452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25" y="0"/>
              <a:ext cx="408660" cy="19452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"/>
              <a:ext cx="1002080" cy="1945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77971" y="2653626"/>
              <a:ext cx="780186" cy="30092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4843" y="2653626"/>
              <a:ext cx="1523199" cy="30092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0873" y="2653626"/>
              <a:ext cx="780173" cy="30092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2255" y="2653626"/>
              <a:ext cx="780173" cy="30092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79114" y="2653626"/>
              <a:ext cx="1523199" cy="30092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0635" y="2653626"/>
              <a:ext cx="1523187" cy="30092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2653626"/>
              <a:ext cx="666826" cy="30092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73336" y="6371183"/>
              <a:ext cx="918667" cy="11888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64843" y="6371183"/>
              <a:ext cx="1523199" cy="11888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80873" y="6371183"/>
              <a:ext cx="780173" cy="11888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745" y="6371183"/>
              <a:ext cx="1523187" cy="1188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83775" y="6371183"/>
              <a:ext cx="780160" cy="1188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70635" y="6371183"/>
              <a:ext cx="1523187" cy="1188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6371183"/>
              <a:ext cx="685342" cy="118882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04060" y="1518005"/>
              <a:ext cx="7084059" cy="207010"/>
            </a:xfrm>
            <a:custGeom>
              <a:avLst/>
              <a:gdLst/>
              <a:ahLst/>
              <a:cxnLst/>
              <a:rect l="l" t="t" r="r" b="b"/>
              <a:pathLst>
                <a:path w="7084059" h="207010">
                  <a:moveTo>
                    <a:pt x="0" y="207010"/>
                  </a:moveTo>
                  <a:lnTo>
                    <a:pt x="7083869" y="207010"/>
                  </a:lnTo>
                  <a:lnTo>
                    <a:pt x="7083869" y="0"/>
                  </a:lnTo>
                  <a:lnTo>
                    <a:pt x="0" y="0"/>
                  </a:lnTo>
                  <a:lnTo>
                    <a:pt x="0" y="20701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804047" y="1518005"/>
              <a:ext cx="7084059" cy="151765"/>
            </a:xfrm>
            <a:custGeom>
              <a:avLst/>
              <a:gdLst/>
              <a:ahLst/>
              <a:cxnLst/>
              <a:rect l="l" t="t" r="r" b="b"/>
              <a:pathLst>
                <a:path w="7084059" h="151764">
                  <a:moveTo>
                    <a:pt x="136791" y="151193"/>
                  </a:moveTo>
                  <a:lnTo>
                    <a:pt x="0" y="0"/>
                  </a:lnTo>
                  <a:lnTo>
                    <a:pt x="0" y="151193"/>
                  </a:lnTo>
                  <a:lnTo>
                    <a:pt x="136791" y="151193"/>
                  </a:lnTo>
                  <a:close/>
                </a:path>
                <a:path w="7084059" h="151764">
                  <a:moveTo>
                    <a:pt x="431977" y="151193"/>
                  </a:moveTo>
                  <a:lnTo>
                    <a:pt x="295160" y="0"/>
                  </a:lnTo>
                  <a:lnTo>
                    <a:pt x="147586" y="0"/>
                  </a:lnTo>
                  <a:lnTo>
                    <a:pt x="284403" y="151193"/>
                  </a:lnTo>
                  <a:lnTo>
                    <a:pt x="431977" y="151193"/>
                  </a:lnTo>
                  <a:close/>
                </a:path>
                <a:path w="7084059" h="151764">
                  <a:moveTo>
                    <a:pt x="727113" y="151193"/>
                  </a:moveTo>
                  <a:lnTo>
                    <a:pt x="590321" y="0"/>
                  </a:lnTo>
                  <a:lnTo>
                    <a:pt x="442747" y="0"/>
                  </a:lnTo>
                  <a:lnTo>
                    <a:pt x="579539" y="151193"/>
                  </a:lnTo>
                  <a:lnTo>
                    <a:pt x="727113" y="151193"/>
                  </a:lnTo>
                  <a:close/>
                </a:path>
                <a:path w="7084059" h="151764">
                  <a:moveTo>
                    <a:pt x="1022286" y="151193"/>
                  </a:moveTo>
                  <a:lnTo>
                    <a:pt x="885482" y="0"/>
                  </a:lnTo>
                  <a:lnTo>
                    <a:pt x="737895" y="0"/>
                  </a:lnTo>
                  <a:lnTo>
                    <a:pt x="874687" y="151193"/>
                  </a:lnTo>
                  <a:lnTo>
                    <a:pt x="1022286" y="151193"/>
                  </a:lnTo>
                  <a:close/>
                </a:path>
                <a:path w="7084059" h="151764">
                  <a:moveTo>
                    <a:pt x="1317447" y="151193"/>
                  </a:moveTo>
                  <a:lnTo>
                    <a:pt x="1180642" y="0"/>
                  </a:lnTo>
                  <a:lnTo>
                    <a:pt x="1033056" y="0"/>
                  </a:lnTo>
                  <a:lnTo>
                    <a:pt x="1169873" y="151193"/>
                  </a:lnTo>
                  <a:lnTo>
                    <a:pt x="1317447" y="151193"/>
                  </a:lnTo>
                  <a:close/>
                </a:path>
                <a:path w="7084059" h="151764">
                  <a:moveTo>
                    <a:pt x="1612595" y="151193"/>
                  </a:moveTo>
                  <a:lnTo>
                    <a:pt x="1475803" y="0"/>
                  </a:lnTo>
                  <a:lnTo>
                    <a:pt x="1328229" y="0"/>
                  </a:lnTo>
                  <a:lnTo>
                    <a:pt x="1465021" y="151193"/>
                  </a:lnTo>
                  <a:lnTo>
                    <a:pt x="1612595" y="151193"/>
                  </a:lnTo>
                  <a:close/>
                </a:path>
                <a:path w="7084059" h="151764">
                  <a:moveTo>
                    <a:pt x="1907768" y="151193"/>
                  </a:moveTo>
                  <a:lnTo>
                    <a:pt x="1770964" y="0"/>
                  </a:lnTo>
                  <a:lnTo>
                    <a:pt x="1623377" y="0"/>
                  </a:lnTo>
                  <a:lnTo>
                    <a:pt x="1760194" y="151193"/>
                  </a:lnTo>
                  <a:lnTo>
                    <a:pt x="1907768" y="151193"/>
                  </a:lnTo>
                  <a:close/>
                </a:path>
                <a:path w="7084059" h="151764">
                  <a:moveTo>
                    <a:pt x="2202916" y="151193"/>
                  </a:moveTo>
                  <a:lnTo>
                    <a:pt x="2066124" y="0"/>
                  </a:lnTo>
                  <a:lnTo>
                    <a:pt x="1918550" y="0"/>
                  </a:lnTo>
                  <a:lnTo>
                    <a:pt x="2055342" y="151193"/>
                  </a:lnTo>
                  <a:lnTo>
                    <a:pt x="2202916" y="151193"/>
                  </a:lnTo>
                  <a:close/>
                </a:path>
                <a:path w="7084059" h="151764">
                  <a:moveTo>
                    <a:pt x="2498090" y="151193"/>
                  </a:moveTo>
                  <a:lnTo>
                    <a:pt x="2361298" y="0"/>
                  </a:lnTo>
                  <a:lnTo>
                    <a:pt x="2213724" y="0"/>
                  </a:lnTo>
                  <a:lnTo>
                    <a:pt x="2350490" y="151193"/>
                  </a:lnTo>
                  <a:lnTo>
                    <a:pt x="2498090" y="151193"/>
                  </a:lnTo>
                  <a:close/>
                </a:path>
                <a:path w="7084059" h="151764">
                  <a:moveTo>
                    <a:pt x="2793238" y="151193"/>
                  </a:moveTo>
                  <a:lnTo>
                    <a:pt x="2656446" y="0"/>
                  </a:lnTo>
                  <a:lnTo>
                    <a:pt x="2508872" y="0"/>
                  </a:lnTo>
                  <a:lnTo>
                    <a:pt x="2645664" y="151193"/>
                  </a:lnTo>
                  <a:lnTo>
                    <a:pt x="2793238" y="151193"/>
                  </a:lnTo>
                  <a:close/>
                </a:path>
                <a:path w="7084059" h="151764">
                  <a:moveTo>
                    <a:pt x="3088386" y="151193"/>
                  </a:moveTo>
                  <a:lnTo>
                    <a:pt x="2951619" y="0"/>
                  </a:lnTo>
                  <a:lnTo>
                    <a:pt x="2804020" y="0"/>
                  </a:lnTo>
                  <a:lnTo>
                    <a:pt x="2940837" y="151193"/>
                  </a:lnTo>
                  <a:lnTo>
                    <a:pt x="3088386" y="151193"/>
                  </a:lnTo>
                  <a:close/>
                </a:path>
                <a:path w="7084059" h="151764">
                  <a:moveTo>
                    <a:pt x="3383584" y="151193"/>
                  </a:moveTo>
                  <a:lnTo>
                    <a:pt x="3246780" y="0"/>
                  </a:lnTo>
                  <a:lnTo>
                    <a:pt x="3099193" y="0"/>
                  </a:lnTo>
                  <a:lnTo>
                    <a:pt x="3235985" y="151193"/>
                  </a:lnTo>
                  <a:lnTo>
                    <a:pt x="3383584" y="151193"/>
                  </a:lnTo>
                  <a:close/>
                </a:path>
                <a:path w="7084059" h="151764">
                  <a:moveTo>
                    <a:pt x="3678732" y="151193"/>
                  </a:moveTo>
                  <a:lnTo>
                    <a:pt x="3541915" y="0"/>
                  </a:lnTo>
                  <a:lnTo>
                    <a:pt x="3394367" y="0"/>
                  </a:lnTo>
                  <a:lnTo>
                    <a:pt x="3531158" y="151193"/>
                  </a:lnTo>
                  <a:lnTo>
                    <a:pt x="3678732" y="151193"/>
                  </a:lnTo>
                  <a:close/>
                </a:path>
                <a:path w="7084059" h="151764">
                  <a:moveTo>
                    <a:pt x="3973880" y="151193"/>
                  </a:moveTo>
                  <a:lnTo>
                    <a:pt x="3837089" y="0"/>
                  </a:lnTo>
                  <a:lnTo>
                    <a:pt x="3689515" y="0"/>
                  </a:lnTo>
                  <a:lnTo>
                    <a:pt x="3826306" y="151193"/>
                  </a:lnTo>
                  <a:lnTo>
                    <a:pt x="3973880" y="151193"/>
                  </a:lnTo>
                  <a:close/>
                </a:path>
                <a:path w="7084059" h="151764">
                  <a:moveTo>
                    <a:pt x="4269054" y="151193"/>
                  </a:moveTo>
                  <a:lnTo>
                    <a:pt x="4132262" y="0"/>
                  </a:lnTo>
                  <a:lnTo>
                    <a:pt x="3984663" y="0"/>
                  </a:lnTo>
                  <a:lnTo>
                    <a:pt x="4121480" y="151193"/>
                  </a:lnTo>
                  <a:lnTo>
                    <a:pt x="4269054" y="151193"/>
                  </a:lnTo>
                  <a:close/>
                </a:path>
                <a:path w="7084059" h="151764">
                  <a:moveTo>
                    <a:pt x="4564202" y="151193"/>
                  </a:moveTo>
                  <a:lnTo>
                    <a:pt x="4427410" y="0"/>
                  </a:lnTo>
                  <a:lnTo>
                    <a:pt x="4279811" y="0"/>
                  </a:lnTo>
                  <a:lnTo>
                    <a:pt x="4416628" y="151193"/>
                  </a:lnTo>
                  <a:lnTo>
                    <a:pt x="4564202" y="151193"/>
                  </a:lnTo>
                  <a:close/>
                </a:path>
                <a:path w="7084059" h="151764">
                  <a:moveTo>
                    <a:pt x="4859375" y="151193"/>
                  </a:moveTo>
                  <a:lnTo>
                    <a:pt x="4722558" y="0"/>
                  </a:lnTo>
                  <a:lnTo>
                    <a:pt x="4574984" y="0"/>
                  </a:lnTo>
                  <a:lnTo>
                    <a:pt x="4711776" y="151193"/>
                  </a:lnTo>
                  <a:lnTo>
                    <a:pt x="4859375" y="151193"/>
                  </a:lnTo>
                  <a:close/>
                </a:path>
                <a:path w="7084059" h="151764">
                  <a:moveTo>
                    <a:pt x="5154523" y="151193"/>
                  </a:moveTo>
                  <a:lnTo>
                    <a:pt x="5017732" y="0"/>
                  </a:lnTo>
                  <a:lnTo>
                    <a:pt x="4870158" y="0"/>
                  </a:lnTo>
                  <a:lnTo>
                    <a:pt x="5006949" y="151193"/>
                  </a:lnTo>
                  <a:lnTo>
                    <a:pt x="5154523" y="151193"/>
                  </a:lnTo>
                  <a:close/>
                </a:path>
                <a:path w="7084059" h="151764">
                  <a:moveTo>
                    <a:pt x="5449671" y="151193"/>
                  </a:moveTo>
                  <a:lnTo>
                    <a:pt x="5312880" y="0"/>
                  </a:lnTo>
                  <a:lnTo>
                    <a:pt x="5165306" y="0"/>
                  </a:lnTo>
                  <a:lnTo>
                    <a:pt x="5302097" y="151193"/>
                  </a:lnTo>
                  <a:lnTo>
                    <a:pt x="5449671" y="151193"/>
                  </a:lnTo>
                  <a:close/>
                </a:path>
                <a:path w="7084059" h="151764">
                  <a:moveTo>
                    <a:pt x="5744845" y="151193"/>
                  </a:moveTo>
                  <a:lnTo>
                    <a:pt x="5608053" y="0"/>
                  </a:lnTo>
                  <a:lnTo>
                    <a:pt x="5460454" y="0"/>
                  </a:lnTo>
                  <a:lnTo>
                    <a:pt x="5597271" y="151193"/>
                  </a:lnTo>
                  <a:lnTo>
                    <a:pt x="5744845" y="151193"/>
                  </a:lnTo>
                  <a:close/>
                </a:path>
                <a:path w="7084059" h="151764">
                  <a:moveTo>
                    <a:pt x="6040018" y="151193"/>
                  </a:moveTo>
                  <a:lnTo>
                    <a:pt x="5903226" y="0"/>
                  </a:lnTo>
                  <a:lnTo>
                    <a:pt x="5755627" y="0"/>
                  </a:lnTo>
                  <a:lnTo>
                    <a:pt x="5892419" y="151193"/>
                  </a:lnTo>
                  <a:lnTo>
                    <a:pt x="6040018" y="151193"/>
                  </a:lnTo>
                  <a:close/>
                </a:path>
                <a:path w="7084059" h="151764">
                  <a:moveTo>
                    <a:pt x="6335179" y="151193"/>
                  </a:moveTo>
                  <a:lnTo>
                    <a:pt x="6198387" y="0"/>
                  </a:lnTo>
                  <a:lnTo>
                    <a:pt x="6050813" y="0"/>
                  </a:lnTo>
                  <a:lnTo>
                    <a:pt x="6187579" y="151193"/>
                  </a:lnTo>
                  <a:lnTo>
                    <a:pt x="6335179" y="151193"/>
                  </a:lnTo>
                  <a:close/>
                </a:path>
                <a:path w="7084059" h="151764">
                  <a:moveTo>
                    <a:pt x="6630314" y="151193"/>
                  </a:moveTo>
                  <a:lnTo>
                    <a:pt x="6493523" y="0"/>
                  </a:lnTo>
                  <a:lnTo>
                    <a:pt x="6345949" y="0"/>
                  </a:lnTo>
                  <a:lnTo>
                    <a:pt x="6482740" y="151193"/>
                  </a:lnTo>
                  <a:lnTo>
                    <a:pt x="6630314" y="151193"/>
                  </a:lnTo>
                  <a:close/>
                </a:path>
                <a:path w="7084059" h="151764">
                  <a:moveTo>
                    <a:pt x="6925500" y="151193"/>
                  </a:moveTo>
                  <a:lnTo>
                    <a:pt x="6788709" y="0"/>
                  </a:lnTo>
                  <a:lnTo>
                    <a:pt x="6641135" y="0"/>
                  </a:lnTo>
                  <a:lnTo>
                    <a:pt x="6777926" y="151193"/>
                  </a:lnTo>
                  <a:lnTo>
                    <a:pt x="6925500" y="151193"/>
                  </a:lnTo>
                  <a:close/>
                </a:path>
                <a:path w="7084059" h="151764">
                  <a:moveTo>
                    <a:pt x="7083857" y="0"/>
                  </a:moveTo>
                  <a:lnTo>
                    <a:pt x="6936283" y="0"/>
                  </a:lnTo>
                  <a:lnTo>
                    <a:pt x="7073074" y="151193"/>
                  </a:lnTo>
                  <a:lnTo>
                    <a:pt x="7083857" y="151193"/>
                  </a:lnTo>
                  <a:lnTo>
                    <a:pt x="7083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804060" y="5475008"/>
              <a:ext cx="7084059" cy="207010"/>
            </a:xfrm>
            <a:custGeom>
              <a:avLst/>
              <a:gdLst/>
              <a:ahLst/>
              <a:cxnLst/>
              <a:rect l="l" t="t" r="r" b="b"/>
              <a:pathLst>
                <a:path w="7084059" h="207010">
                  <a:moveTo>
                    <a:pt x="0" y="206997"/>
                  </a:moveTo>
                  <a:lnTo>
                    <a:pt x="7083869" y="206997"/>
                  </a:lnTo>
                  <a:lnTo>
                    <a:pt x="7083869" y="0"/>
                  </a:lnTo>
                  <a:lnTo>
                    <a:pt x="0" y="0"/>
                  </a:lnTo>
                  <a:lnTo>
                    <a:pt x="0" y="206997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804047" y="1725015"/>
              <a:ext cx="7084059" cy="3957320"/>
            </a:xfrm>
            <a:custGeom>
              <a:avLst/>
              <a:gdLst/>
              <a:ahLst/>
              <a:cxnLst/>
              <a:rect l="l" t="t" r="r" b="b"/>
              <a:pathLst>
                <a:path w="7084059" h="3957320">
                  <a:moveTo>
                    <a:pt x="136791" y="3805809"/>
                  </a:moveTo>
                  <a:lnTo>
                    <a:pt x="0" y="3805809"/>
                  </a:lnTo>
                  <a:lnTo>
                    <a:pt x="0" y="3957002"/>
                  </a:lnTo>
                  <a:lnTo>
                    <a:pt x="136791" y="3805809"/>
                  </a:lnTo>
                  <a:close/>
                </a:path>
                <a:path w="7084059" h="3957320">
                  <a:moveTo>
                    <a:pt x="431977" y="3805809"/>
                  </a:moveTo>
                  <a:lnTo>
                    <a:pt x="284403" y="3805809"/>
                  </a:lnTo>
                  <a:lnTo>
                    <a:pt x="147586" y="3957002"/>
                  </a:lnTo>
                  <a:lnTo>
                    <a:pt x="295160" y="3957002"/>
                  </a:lnTo>
                  <a:lnTo>
                    <a:pt x="431977" y="3805809"/>
                  </a:lnTo>
                  <a:close/>
                </a:path>
                <a:path w="7084059" h="3957320">
                  <a:moveTo>
                    <a:pt x="727113" y="3805809"/>
                  </a:moveTo>
                  <a:lnTo>
                    <a:pt x="579539" y="3805809"/>
                  </a:lnTo>
                  <a:lnTo>
                    <a:pt x="442747" y="3957002"/>
                  </a:lnTo>
                  <a:lnTo>
                    <a:pt x="590321" y="3957002"/>
                  </a:lnTo>
                  <a:lnTo>
                    <a:pt x="727113" y="3805809"/>
                  </a:lnTo>
                  <a:close/>
                </a:path>
                <a:path w="7084059" h="3957320">
                  <a:moveTo>
                    <a:pt x="1022286" y="3805809"/>
                  </a:moveTo>
                  <a:lnTo>
                    <a:pt x="874687" y="3805809"/>
                  </a:lnTo>
                  <a:lnTo>
                    <a:pt x="737895" y="3957002"/>
                  </a:lnTo>
                  <a:lnTo>
                    <a:pt x="885482" y="3957002"/>
                  </a:lnTo>
                  <a:lnTo>
                    <a:pt x="1022286" y="3805809"/>
                  </a:lnTo>
                  <a:close/>
                </a:path>
                <a:path w="7084059" h="3957320">
                  <a:moveTo>
                    <a:pt x="1317447" y="3805809"/>
                  </a:moveTo>
                  <a:lnTo>
                    <a:pt x="1169873" y="3805809"/>
                  </a:lnTo>
                  <a:lnTo>
                    <a:pt x="1033056" y="3957002"/>
                  </a:lnTo>
                  <a:lnTo>
                    <a:pt x="1180642" y="3957002"/>
                  </a:lnTo>
                  <a:lnTo>
                    <a:pt x="1317447" y="3805809"/>
                  </a:lnTo>
                  <a:close/>
                </a:path>
                <a:path w="7084059" h="3957320">
                  <a:moveTo>
                    <a:pt x="1612595" y="3805809"/>
                  </a:moveTo>
                  <a:lnTo>
                    <a:pt x="1465021" y="3805809"/>
                  </a:lnTo>
                  <a:lnTo>
                    <a:pt x="1328229" y="3957002"/>
                  </a:lnTo>
                  <a:lnTo>
                    <a:pt x="1475803" y="3957002"/>
                  </a:lnTo>
                  <a:lnTo>
                    <a:pt x="1612595" y="3805809"/>
                  </a:lnTo>
                  <a:close/>
                </a:path>
                <a:path w="7084059" h="3957320">
                  <a:moveTo>
                    <a:pt x="1907768" y="3805809"/>
                  </a:moveTo>
                  <a:lnTo>
                    <a:pt x="1760194" y="3805809"/>
                  </a:lnTo>
                  <a:lnTo>
                    <a:pt x="1623377" y="3957002"/>
                  </a:lnTo>
                  <a:lnTo>
                    <a:pt x="1770964" y="3957002"/>
                  </a:lnTo>
                  <a:lnTo>
                    <a:pt x="1907768" y="3805809"/>
                  </a:lnTo>
                  <a:close/>
                </a:path>
                <a:path w="7084059" h="3957320">
                  <a:moveTo>
                    <a:pt x="2202916" y="3805809"/>
                  </a:moveTo>
                  <a:lnTo>
                    <a:pt x="2055342" y="3805809"/>
                  </a:lnTo>
                  <a:lnTo>
                    <a:pt x="1918550" y="3957002"/>
                  </a:lnTo>
                  <a:lnTo>
                    <a:pt x="2066124" y="3957002"/>
                  </a:lnTo>
                  <a:lnTo>
                    <a:pt x="2202916" y="3805809"/>
                  </a:lnTo>
                  <a:close/>
                </a:path>
                <a:path w="7084059" h="3957320">
                  <a:moveTo>
                    <a:pt x="2498090" y="3805809"/>
                  </a:moveTo>
                  <a:lnTo>
                    <a:pt x="2350490" y="3805809"/>
                  </a:lnTo>
                  <a:lnTo>
                    <a:pt x="2213724" y="3957002"/>
                  </a:lnTo>
                  <a:lnTo>
                    <a:pt x="2361298" y="3957002"/>
                  </a:lnTo>
                  <a:lnTo>
                    <a:pt x="2498090" y="3805809"/>
                  </a:lnTo>
                  <a:close/>
                </a:path>
                <a:path w="7084059" h="3957320">
                  <a:moveTo>
                    <a:pt x="2793238" y="3805809"/>
                  </a:moveTo>
                  <a:lnTo>
                    <a:pt x="2645664" y="3805809"/>
                  </a:lnTo>
                  <a:lnTo>
                    <a:pt x="2508872" y="3957002"/>
                  </a:lnTo>
                  <a:lnTo>
                    <a:pt x="2656446" y="3957002"/>
                  </a:lnTo>
                  <a:lnTo>
                    <a:pt x="2793238" y="3805809"/>
                  </a:lnTo>
                  <a:close/>
                </a:path>
                <a:path w="7084059" h="3957320">
                  <a:moveTo>
                    <a:pt x="3088386" y="3805809"/>
                  </a:moveTo>
                  <a:lnTo>
                    <a:pt x="2940837" y="3805809"/>
                  </a:lnTo>
                  <a:lnTo>
                    <a:pt x="2804020" y="3957002"/>
                  </a:lnTo>
                  <a:lnTo>
                    <a:pt x="2951619" y="3957002"/>
                  </a:lnTo>
                  <a:lnTo>
                    <a:pt x="3088386" y="3805809"/>
                  </a:lnTo>
                  <a:close/>
                </a:path>
                <a:path w="7084059" h="3957320">
                  <a:moveTo>
                    <a:pt x="3383584" y="3805809"/>
                  </a:moveTo>
                  <a:lnTo>
                    <a:pt x="3235985" y="3805809"/>
                  </a:lnTo>
                  <a:lnTo>
                    <a:pt x="3099193" y="3957002"/>
                  </a:lnTo>
                  <a:lnTo>
                    <a:pt x="3246780" y="3957002"/>
                  </a:lnTo>
                  <a:lnTo>
                    <a:pt x="3383584" y="3805809"/>
                  </a:lnTo>
                  <a:close/>
                </a:path>
                <a:path w="7084059" h="3957320">
                  <a:moveTo>
                    <a:pt x="3678732" y="3805809"/>
                  </a:moveTo>
                  <a:lnTo>
                    <a:pt x="3531158" y="3805809"/>
                  </a:lnTo>
                  <a:lnTo>
                    <a:pt x="3394367" y="3957002"/>
                  </a:lnTo>
                  <a:lnTo>
                    <a:pt x="3541915" y="3957002"/>
                  </a:lnTo>
                  <a:lnTo>
                    <a:pt x="3678732" y="3805809"/>
                  </a:lnTo>
                  <a:close/>
                </a:path>
                <a:path w="7084059" h="3957320">
                  <a:moveTo>
                    <a:pt x="3973880" y="3805809"/>
                  </a:moveTo>
                  <a:lnTo>
                    <a:pt x="3826306" y="3805809"/>
                  </a:lnTo>
                  <a:lnTo>
                    <a:pt x="3689515" y="3957002"/>
                  </a:lnTo>
                  <a:lnTo>
                    <a:pt x="3837089" y="3957002"/>
                  </a:lnTo>
                  <a:lnTo>
                    <a:pt x="3973880" y="3805809"/>
                  </a:lnTo>
                  <a:close/>
                </a:path>
                <a:path w="7084059" h="3957320">
                  <a:moveTo>
                    <a:pt x="4269054" y="3805809"/>
                  </a:moveTo>
                  <a:lnTo>
                    <a:pt x="4121480" y="3805809"/>
                  </a:lnTo>
                  <a:lnTo>
                    <a:pt x="3984663" y="3957002"/>
                  </a:lnTo>
                  <a:lnTo>
                    <a:pt x="4132262" y="3957002"/>
                  </a:lnTo>
                  <a:lnTo>
                    <a:pt x="4269054" y="3805809"/>
                  </a:lnTo>
                  <a:close/>
                </a:path>
                <a:path w="7084059" h="3957320">
                  <a:moveTo>
                    <a:pt x="4564202" y="3805809"/>
                  </a:moveTo>
                  <a:lnTo>
                    <a:pt x="4416628" y="3805809"/>
                  </a:lnTo>
                  <a:lnTo>
                    <a:pt x="4279811" y="3957002"/>
                  </a:lnTo>
                  <a:lnTo>
                    <a:pt x="4427410" y="3957002"/>
                  </a:lnTo>
                  <a:lnTo>
                    <a:pt x="4564202" y="3805809"/>
                  </a:lnTo>
                  <a:close/>
                </a:path>
                <a:path w="7084059" h="3957320">
                  <a:moveTo>
                    <a:pt x="4859375" y="3805809"/>
                  </a:moveTo>
                  <a:lnTo>
                    <a:pt x="4711776" y="3805809"/>
                  </a:lnTo>
                  <a:lnTo>
                    <a:pt x="4574984" y="3957002"/>
                  </a:lnTo>
                  <a:lnTo>
                    <a:pt x="4722558" y="3957002"/>
                  </a:lnTo>
                  <a:lnTo>
                    <a:pt x="4859375" y="3805809"/>
                  </a:lnTo>
                  <a:close/>
                </a:path>
                <a:path w="7084059" h="3957320">
                  <a:moveTo>
                    <a:pt x="5154523" y="3805809"/>
                  </a:moveTo>
                  <a:lnTo>
                    <a:pt x="5006949" y="3805809"/>
                  </a:lnTo>
                  <a:lnTo>
                    <a:pt x="4870158" y="3957002"/>
                  </a:lnTo>
                  <a:lnTo>
                    <a:pt x="5017732" y="3957002"/>
                  </a:lnTo>
                  <a:lnTo>
                    <a:pt x="5154523" y="3805809"/>
                  </a:lnTo>
                  <a:close/>
                </a:path>
                <a:path w="7084059" h="3957320">
                  <a:moveTo>
                    <a:pt x="5449671" y="3805809"/>
                  </a:moveTo>
                  <a:lnTo>
                    <a:pt x="5302097" y="3805809"/>
                  </a:lnTo>
                  <a:lnTo>
                    <a:pt x="5165306" y="3957002"/>
                  </a:lnTo>
                  <a:lnTo>
                    <a:pt x="5312880" y="3957002"/>
                  </a:lnTo>
                  <a:lnTo>
                    <a:pt x="5449671" y="3805809"/>
                  </a:lnTo>
                  <a:close/>
                </a:path>
                <a:path w="7084059" h="3957320">
                  <a:moveTo>
                    <a:pt x="5744845" y="3805809"/>
                  </a:moveTo>
                  <a:lnTo>
                    <a:pt x="5597271" y="3805809"/>
                  </a:lnTo>
                  <a:lnTo>
                    <a:pt x="5460454" y="3957002"/>
                  </a:lnTo>
                  <a:lnTo>
                    <a:pt x="5608053" y="3957002"/>
                  </a:lnTo>
                  <a:lnTo>
                    <a:pt x="5744845" y="3805809"/>
                  </a:lnTo>
                  <a:close/>
                </a:path>
                <a:path w="7084059" h="3957320">
                  <a:moveTo>
                    <a:pt x="6040018" y="3805809"/>
                  </a:moveTo>
                  <a:lnTo>
                    <a:pt x="5892419" y="3805809"/>
                  </a:lnTo>
                  <a:lnTo>
                    <a:pt x="5755627" y="3957002"/>
                  </a:lnTo>
                  <a:lnTo>
                    <a:pt x="5903226" y="3957002"/>
                  </a:lnTo>
                  <a:lnTo>
                    <a:pt x="6040018" y="3805809"/>
                  </a:lnTo>
                  <a:close/>
                </a:path>
                <a:path w="7084059" h="3957320">
                  <a:moveTo>
                    <a:pt x="6335179" y="3805809"/>
                  </a:moveTo>
                  <a:lnTo>
                    <a:pt x="6187579" y="3805809"/>
                  </a:lnTo>
                  <a:lnTo>
                    <a:pt x="6050813" y="3957002"/>
                  </a:lnTo>
                  <a:lnTo>
                    <a:pt x="6198387" y="3957002"/>
                  </a:lnTo>
                  <a:lnTo>
                    <a:pt x="6335179" y="3805809"/>
                  </a:lnTo>
                  <a:close/>
                </a:path>
                <a:path w="7084059" h="3957320">
                  <a:moveTo>
                    <a:pt x="6630314" y="3805809"/>
                  </a:moveTo>
                  <a:lnTo>
                    <a:pt x="6482740" y="3805809"/>
                  </a:lnTo>
                  <a:lnTo>
                    <a:pt x="6345949" y="3957002"/>
                  </a:lnTo>
                  <a:lnTo>
                    <a:pt x="6493523" y="3957002"/>
                  </a:lnTo>
                  <a:lnTo>
                    <a:pt x="6630314" y="3805809"/>
                  </a:lnTo>
                  <a:close/>
                </a:path>
                <a:path w="7084059" h="3957320">
                  <a:moveTo>
                    <a:pt x="6925500" y="3805809"/>
                  </a:moveTo>
                  <a:lnTo>
                    <a:pt x="6777926" y="3805809"/>
                  </a:lnTo>
                  <a:lnTo>
                    <a:pt x="6641135" y="3957002"/>
                  </a:lnTo>
                  <a:lnTo>
                    <a:pt x="6788709" y="3957002"/>
                  </a:lnTo>
                  <a:lnTo>
                    <a:pt x="6925500" y="3805809"/>
                  </a:lnTo>
                  <a:close/>
                </a:path>
                <a:path w="7084059" h="3957320">
                  <a:moveTo>
                    <a:pt x="7083857" y="3805809"/>
                  </a:moveTo>
                  <a:lnTo>
                    <a:pt x="7073074" y="3805809"/>
                  </a:lnTo>
                  <a:lnTo>
                    <a:pt x="6936283" y="3957002"/>
                  </a:lnTo>
                  <a:lnTo>
                    <a:pt x="7083857" y="3957002"/>
                  </a:lnTo>
                  <a:lnTo>
                    <a:pt x="7083857" y="3805809"/>
                  </a:lnTo>
                  <a:close/>
                </a:path>
                <a:path w="7084059" h="3957320">
                  <a:moveTo>
                    <a:pt x="7083882" y="0"/>
                  </a:moveTo>
                  <a:lnTo>
                    <a:pt x="12" y="0"/>
                  </a:lnTo>
                  <a:lnTo>
                    <a:pt x="12" y="3749992"/>
                  </a:lnTo>
                  <a:lnTo>
                    <a:pt x="7083882" y="3749992"/>
                  </a:lnTo>
                  <a:lnTo>
                    <a:pt x="708388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267355" y="2337868"/>
            <a:ext cx="4161790" cy="707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450" spc="-455">
                <a:solidFill>
                  <a:srgbClr val="CD4BAA"/>
                </a:solidFill>
              </a:rPr>
              <a:t>TOEGAN</a:t>
            </a:r>
            <a:r>
              <a:rPr dirty="0" sz="4450" spc="-555">
                <a:solidFill>
                  <a:srgbClr val="CD4BAA"/>
                </a:solidFill>
              </a:rPr>
              <a:t>G</a:t>
            </a:r>
            <a:r>
              <a:rPr dirty="0" sz="4450" spc="-70">
                <a:solidFill>
                  <a:srgbClr val="CD4BAA"/>
                </a:solidFill>
              </a:rPr>
              <a:t> </a:t>
            </a:r>
            <a:r>
              <a:rPr dirty="0" sz="4450" spc="-409">
                <a:solidFill>
                  <a:srgbClr val="CD4BAA"/>
                </a:solidFill>
              </a:rPr>
              <a:t>POR</a:t>
            </a:r>
            <a:r>
              <a:rPr dirty="0" sz="4450" spc="-715">
                <a:solidFill>
                  <a:srgbClr val="CD4BAA"/>
                </a:solidFill>
              </a:rPr>
              <a:t>T</a:t>
            </a:r>
            <a:r>
              <a:rPr dirty="0" sz="4450" spc="-145">
                <a:solidFill>
                  <a:srgbClr val="CD4BAA"/>
                </a:solidFill>
              </a:rPr>
              <a:t>AA</a:t>
            </a:r>
            <a:r>
              <a:rPr dirty="0" sz="4450" spc="-150">
                <a:solidFill>
                  <a:srgbClr val="CD4BAA"/>
                </a:solidFill>
              </a:rPr>
              <a:t>L</a:t>
            </a:r>
            <a:r>
              <a:rPr dirty="0" sz="4450" spc="-100">
                <a:solidFill>
                  <a:srgbClr val="CD4BAA"/>
                </a:solidFill>
              </a:rPr>
              <a:t> </a:t>
            </a:r>
            <a:r>
              <a:rPr dirty="0" sz="4450" spc="-1150">
                <a:solidFill>
                  <a:srgbClr val="CD4BAA"/>
                </a:solidFill>
              </a:rPr>
              <a:t>1</a:t>
            </a:r>
            <a:endParaRPr sz="4450"/>
          </a:p>
        </p:txBody>
      </p:sp>
      <p:sp>
        <p:nvSpPr>
          <p:cNvPr id="30" name="object 30"/>
          <p:cNvSpPr/>
          <p:nvPr/>
        </p:nvSpPr>
        <p:spPr>
          <a:xfrm>
            <a:off x="2548064" y="3203993"/>
            <a:ext cx="5596255" cy="1355090"/>
          </a:xfrm>
          <a:custGeom>
            <a:avLst/>
            <a:gdLst/>
            <a:ahLst/>
            <a:cxnLst/>
            <a:rect l="l" t="t" r="r" b="b"/>
            <a:pathLst>
              <a:path w="5596255" h="1355089">
                <a:moveTo>
                  <a:pt x="685393" y="1187513"/>
                </a:moveTo>
                <a:lnTo>
                  <a:pt x="167170" y="1187513"/>
                </a:lnTo>
                <a:lnTo>
                  <a:pt x="167170" y="1354683"/>
                </a:lnTo>
                <a:lnTo>
                  <a:pt x="685393" y="1354683"/>
                </a:lnTo>
                <a:lnTo>
                  <a:pt x="685393" y="1187513"/>
                </a:lnTo>
                <a:close/>
              </a:path>
              <a:path w="5596255" h="1355089">
                <a:moveTo>
                  <a:pt x="852563" y="184492"/>
                </a:moveTo>
                <a:lnTo>
                  <a:pt x="668680" y="184492"/>
                </a:lnTo>
                <a:lnTo>
                  <a:pt x="668680" y="351663"/>
                </a:lnTo>
                <a:lnTo>
                  <a:pt x="852563" y="351663"/>
                </a:lnTo>
                <a:lnTo>
                  <a:pt x="852563" y="184492"/>
                </a:lnTo>
                <a:close/>
              </a:path>
              <a:path w="5596255" h="1355089">
                <a:moveTo>
                  <a:pt x="852563" y="167640"/>
                </a:moveTo>
                <a:lnTo>
                  <a:pt x="685393" y="167640"/>
                </a:lnTo>
                <a:lnTo>
                  <a:pt x="685393" y="609"/>
                </a:lnTo>
                <a:lnTo>
                  <a:pt x="167170" y="609"/>
                </a:lnTo>
                <a:lnTo>
                  <a:pt x="167170" y="167640"/>
                </a:lnTo>
                <a:lnTo>
                  <a:pt x="0" y="167640"/>
                </a:lnTo>
                <a:lnTo>
                  <a:pt x="0" y="184150"/>
                </a:lnTo>
                <a:lnTo>
                  <a:pt x="0" y="501650"/>
                </a:lnTo>
                <a:lnTo>
                  <a:pt x="0" y="519430"/>
                </a:lnTo>
                <a:lnTo>
                  <a:pt x="167170" y="519430"/>
                </a:lnTo>
                <a:lnTo>
                  <a:pt x="167170" y="669290"/>
                </a:lnTo>
                <a:lnTo>
                  <a:pt x="167170" y="685800"/>
                </a:lnTo>
                <a:lnTo>
                  <a:pt x="668680" y="685800"/>
                </a:lnTo>
                <a:lnTo>
                  <a:pt x="668680" y="1170940"/>
                </a:lnTo>
                <a:lnTo>
                  <a:pt x="183883" y="1170940"/>
                </a:lnTo>
                <a:lnTo>
                  <a:pt x="183883" y="836930"/>
                </a:lnTo>
                <a:lnTo>
                  <a:pt x="0" y="836930"/>
                </a:lnTo>
                <a:lnTo>
                  <a:pt x="0" y="1170940"/>
                </a:lnTo>
                <a:lnTo>
                  <a:pt x="0" y="1187450"/>
                </a:lnTo>
                <a:lnTo>
                  <a:pt x="852563" y="1187450"/>
                </a:lnTo>
                <a:lnTo>
                  <a:pt x="852563" y="1170940"/>
                </a:lnTo>
                <a:lnTo>
                  <a:pt x="852563" y="685800"/>
                </a:lnTo>
                <a:lnTo>
                  <a:pt x="852563" y="669290"/>
                </a:lnTo>
                <a:lnTo>
                  <a:pt x="685393" y="669290"/>
                </a:lnTo>
                <a:lnTo>
                  <a:pt x="685393" y="519430"/>
                </a:lnTo>
                <a:lnTo>
                  <a:pt x="685393" y="501650"/>
                </a:lnTo>
                <a:lnTo>
                  <a:pt x="183883" y="501650"/>
                </a:lnTo>
                <a:lnTo>
                  <a:pt x="183883" y="184150"/>
                </a:lnTo>
                <a:lnTo>
                  <a:pt x="852563" y="184150"/>
                </a:lnTo>
                <a:lnTo>
                  <a:pt x="852563" y="167640"/>
                </a:lnTo>
                <a:close/>
              </a:path>
              <a:path w="5596255" h="1355089">
                <a:moveTo>
                  <a:pt x="1706359" y="1187513"/>
                </a:moveTo>
                <a:lnTo>
                  <a:pt x="1188135" y="1187513"/>
                </a:lnTo>
                <a:lnTo>
                  <a:pt x="1188135" y="1354683"/>
                </a:lnTo>
                <a:lnTo>
                  <a:pt x="1706359" y="1354683"/>
                </a:lnTo>
                <a:lnTo>
                  <a:pt x="1706359" y="1187513"/>
                </a:lnTo>
                <a:close/>
              </a:path>
              <a:path w="5596255" h="1355089">
                <a:moveTo>
                  <a:pt x="1873529" y="1170940"/>
                </a:moveTo>
                <a:lnTo>
                  <a:pt x="1204849" y="1170940"/>
                </a:lnTo>
                <a:lnTo>
                  <a:pt x="1204849" y="0"/>
                </a:lnTo>
                <a:lnTo>
                  <a:pt x="1020965" y="0"/>
                </a:lnTo>
                <a:lnTo>
                  <a:pt x="1020965" y="1170940"/>
                </a:lnTo>
                <a:lnTo>
                  <a:pt x="1020965" y="1187450"/>
                </a:lnTo>
                <a:lnTo>
                  <a:pt x="1873529" y="1187450"/>
                </a:lnTo>
                <a:lnTo>
                  <a:pt x="1873529" y="1170940"/>
                </a:lnTo>
                <a:close/>
              </a:path>
              <a:path w="5596255" h="1355089">
                <a:moveTo>
                  <a:pt x="1873529" y="609"/>
                </a:moveTo>
                <a:lnTo>
                  <a:pt x="1689646" y="609"/>
                </a:lnTo>
                <a:lnTo>
                  <a:pt x="1689646" y="1170800"/>
                </a:lnTo>
                <a:lnTo>
                  <a:pt x="1873529" y="1170800"/>
                </a:lnTo>
                <a:lnTo>
                  <a:pt x="1873529" y="609"/>
                </a:lnTo>
                <a:close/>
              </a:path>
              <a:path w="5596255" h="1355089">
                <a:moveTo>
                  <a:pt x="2714790" y="1187513"/>
                </a:moveTo>
                <a:lnTo>
                  <a:pt x="2196554" y="1187513"/>
                </a:lnTo>
                <a:lnTo>
                  <a:pt x="2196554" y="1354683"/>
                </a:lnTo>
                <a:lnTo>
                  <a:pt x="2714790" y="1354683"/>
                </a:lnTo>
                <a:lnTo>
                  <a:pt x="2714790" y="1187513"/>
                </a:lnTo>
                <a:close/>
              </a:path>
              <a:path w="5596255" h="1355089">
                <a:moveTo>
                  <a:pt x="2881960" y="1003630"/>
                </a:moveTo>
                <a:lnTo>
                  <a:pt x="2698064" y="1003630"/>
                </a:lnTo>
                <a:lnTo>
                  <a:pt x="2698064" y="1170800"/>
                </a:lnTo>
                <a:lnTo>
                  <a:pt x="2881960" y="1170800"/>
                </a:lnTo>
                <a:lnTo>
                  <a:pt x="2881960" y="1003630"/>
                </a:lnTo>
                <a:close/>
              </a:path>
              <a:path w="5596255" h="1355089">
                <a:moveTo>
                  <a:pt x="2881960" y="184492"/>
                </a:moveTo>
                <a:lnTo>
                  <a:pt x="2698064" y="184492"/>
                </a:lnTo>
                <a:lnTo>
                  <a:pt x="2698064" y="351663"/>
                </a:lnTo>
                <a:lnTo>
                  <a:pt x="2881960" y="351663"/>
                </a:lnTo>
                <a:lnTo>
                  <a:pt x="2881960" y="184492"/>
                </a:lnTo>
                <a:close/>
              </a:path>
              <a:path w="5596255" h="1355089">
                <a:moveTo>
                  <a:pt x="2881960" y="167640"/>
                </a:moveTo>
                <a:lnTo>
                  <a:pt x="2714790" y="167640"/>
                </a:lnTo>
                <a:lnTo>
                  <a:pt x="2714790" y="609"/>
                </a:lnTo>
                <a:lnTo>
                  <a:pt x="2196554" y="609"/>
                </a:lnTo>
                <a:lnTo>
                  <a:pt x="2196554" y="167640"/>
                </a:lnTo>
                <a:lnTo>
                  <a:pt x="2029383" y="167640"/>
                </a:lnTo>
                <a:lnTo>
                  <a:pt x="2029383" y="184150"/>
                </a:lnTo>
                <a:lnTo>
                  <a:pt x="2029383" y="1170940"/>
                </a:lnTo>
                <a:lnTo>
                  <a:pt x="2029383" y="1187450"/>
                </a:lnTo>
                <a:lnTo>
                  <a:pt x="2881960" y="1187450"/>
                </a:lnTo>
                <a:lnTo>
                  <a:pt x="2881960" y="1170940"/>
                </a:lnTo>
                <a:lnTo>
                  <a:pt x="2213279" y="1170940"/>
                </a:lnTo>
                <a:lnTo>
                  <a:pt x="2213279" y="184150"/>
                </a:lnTo>
                <a:lnTo>
                  <a:pt x="2881960" y="184150"/>
                </a:lnTo>
                <a:lnTo>
                  <a:pt x="2881960" y="167640"/>
                </a:lnTo>
                <a:close/>
              </a:path>
              <a:path w="5596255" h="1355089">
                <a:moveTo>
                  <a:pt x="3660508" y="1187513"/>
                </a:moveTo>
                <a:lnTo>
                  <a:pt x="3142284" y="1187513"/>
                </a:lnTo>
                <a:lnTo>
                  <a:pt x="3142284" y="1354683"/>
                </a:lnTo>
                <a:lnTo>
                  <a:pt x="3660508" y="1354683"/>
                </a:lnTo>
                <a:lnTo>
                  <a:pt x="3660508" y="1187513"/>
                </a:lnTo>
                <a:close/>
              </a:path>
              <a:path w="5596255" h="1355089">
                <a:moveTo>
                  <a:pt x="3827678" y="1003630"/>
                </a:moveTo>
                <a:lnTo>
                  <a:pt x="3643795" y="1003630"/>
                </a:lnTo>
                <a:lnTo>
                  <a:pt x="3643795" y="1170800"/>
                </a:lnTo>
                <a:lnTo>
                  <a:pt x="3827678" y="1170800"/>
                </a:lnTo>
                <a:lnTo>
                  <a:pt x="3827678" y="1003630"/>
                </a:lnTo>
                <a:close/>
              </a:path>
              <a:path w="5596255" h="1355089">
                <a:moveTo>
                  <a:pt x="3827678" y="184492"/>
                </a:moveTo>
                <a:lnTo>
                  <a:pt x="3643795" y="184492"/>
                </a:lnTo>
                <a:lnTo>
                  <a:pt x="3643795" y="351663"/>
                </a:lnTo>
                <a:lnTo>
                  <a:pt x="3827678" y="351663"/>
                </a:lnTo>
                <a:lnTo>
                  <a:pt x="3827678" y="184492"/>
                </a:lnTo>
                <a:close/>
              </a:path>
              <a:path w="5596255" h="1355089">
                <a:moveTo>
                  <a:pt x="3827678" y="167640"/>
                </a:moveTo>
                <a:lnTo>
                  <a:pt x="3660508" y="167640"/>
                </a:lnTo>
                <a:lnTo>
                  <a:pt x="3660508" y="609"/>
                </a:lnTo>
                <a:lnTo>
                  <a:pt x="3142284" y="609"/>
                </a:lnTo>
                <a:lnTo>
                  <a:pt x="3142284" y="167640"/>
                </a:lnTo>
                <a:lnTo>
                  <a:pt x="2975114" y="167640"/>
                </a:lnTo>
                <a:lnTo>
                  <a:pt x="2975114" y="184150"/>
                </a:lnTo>
                <a:lnTo>
                  <a:pt x="2975114" y="1170940"/>
                </a:lnTo>
                <a:lnTo>
                  <a:pt x="2975114" y="1187450"/>
                </a:lnTo>
                <a:lnTo>
                  <a:pt x="3827678" y="1187450"/>
                </a:lnTo>
                <a:lnTo>
                  <a:pt x="3827678" y="1170940"/>
                </a:lnTo>
                <a:lnTo>
                  <a:pt x="3158998" y="1170940"/>
                </a:lnTo>
                <a:lnTo>
                  <a:pt x="3158998" y="184150"/>
                </a:lnTo>
                <a:lnTo>
                  <a:pt x="3827678" y="184150"/>
                </a:lnTo>
                <a:lnTo>
                  <a:pt x="3827678" y="167640"/>
                </a:lnTo>
                <a:close/>
              </a:path>
              <a:path w="5596255" h="1355089">
                <a:moveTo>
                  <a:pt x="4612500" y="0"/>
                </a:moveTo>
                <a:lnTo>
                  <a:pt x="3927106" y="0"/>
                </a:lnTo>
                <a:lnTo>
                  <a:pt x="3927106" y="184150"/>
                </a:lnTo>
                <a:lnTo>
                  <a:pt x="3927106" y="501650"/>
                </a:lnTo>
                <a:lnTo>
                  <a:pt x="3927106" y="685800"/>
                </a:lnTo>
                <a:lnTo>
                  <a:pt x="3927106" y="1170940"/>
                </a:lnTo>
                <a:lnTo>
                  <a:pt x="3927106" y="1355090"/>
                </a:lnTo>
                <a:lnTo>
                  <a:pt x="4612500" y="1355090"/>
                </a:lnTo>
                <a:lnTo>
                  <a:pt x="4612500" y="1170940"/>
                </a:lnTo>
                <a:lnTo>
                  <a:pt x="4110990" y="1170940"/>
                </a:lnTo>
                <a:lnTo>
                  <a:pt x="4110990" y="685800"/>
                </a:lnTo>
                <a:lnTo>
                  <a:pt x="4612500" y="685800"/>
                </a:lnTo>
                <a:lnTo>
                  <a:pt x="4612500" y="501650"/>
                </a:lnTo>
                <a:lnTo>
                  <a:pt x="4110990" y="501650"/>
                </a:lnTo>
                <a:lnTo>
                  <a:pt x="4110990" y="184150"/>
                </a:lnTo>
                <a:lnTo>
                  <a:pt x="4612500" y="184150"/>
                </a:lnTo>
                <a:lnTo>
                  <a:pt x="4612500" y="0"/>
                </a:lnTo>
                <a:close/>
              </a:path>
              <a:path w="5596255" h="1355089">
                <a:moveTo>
                  <a:pt x="5428691" y="1187513"/>
                </a:moveTo>
                <a:lnTo>
                  <a:pt x="4910467" y="1187513"/>
                </a:lnTo>
                <a:lnTo>
                  <a:pt x="4910467" y="1354683"/>
                </a:lnTo>
                <a:lnTo>
                  <a:pt x="5428691" y="1354683"/>
                </a:lnTo>
                <a:lnTo>
                  <a:pt x="5428691" y="1187513"/>
                </a:lnTo>
                <a:close/>
              </a:path>
              <a:path w="5596255" h="1355089">
                <a:moveTo>
                  <a:pt x="5595861" y="184492"/>
                </a:moveTo>
                <a:lnTo>
                  <a:pt x="5411978" y="184492"/>
                </a:lnTo>
                <a:lnTo>
                  <a:pt x="5411978" y="351663"/>
                </a:lnTo>
                <a:lnTo>
                  <a:pt x="5595861" y="351663"/>
                </a:lnTo>
                <a:lnTo>
                  <a:pt x="5595861" y="184492"/>
                </a:lnTo>
                <a:close/>
              </a:path>
              <a:path w="5596255" h="1355089">
                <a:moveTo>
                  <a:pt x="5595861" y="167640"/>
                </a:moveTo>
                <a:lnTo>
                  <a:pt x="5428691" y="167640"/>
                </a:lnTo>
                <a:lnTo>
                  <a:pt x="5428691" y="609"/>
                </a:lnTo>
                <a:lnTo>
                  <a:pt x="4910467" y="609"/>
                </a:lnTo>
                <a:lnTo>
                  <a:pt x="4910467" y="167640"/>
                </a:lnTo>
                <a:lnTo>
                  <a:pt x="4743297" y="167640"/>
                </a:lnTo>
                <a:lnTo>
                  <a:pt x="4743297" y="184150"/>
                </a:lnTo>
                <a:lnTo>
                  <a:pt x="4743297" y="501650"/>
                </a:lnTo>
                <a:lnTo>
                  <a:pt x="4743297" y="519430"/>
                </a:lnTo>
                <a:lnTo>
                  <a:pt x="4910467" y="519430"/>
                </a:lnTo>
                <a:lnTo>
                  <a:pt x="4910467" y="669290"/>
                </a:lnTo>
                <a:lnTo>
                  <a:pt x="4910467" y="685800"/>
                </a:lnTo>
                <a:lnTo>
                  <a:pt x="5411978" y="685800"/>
                </a:lnTo>
                <a:lnTo>
                  <a:pt x="5411978" y="1170940"/>
                </a:lnTo>
                <a:lnTo>
                  <a:pt x="4927181" y="1170940"/>
                </a:lnTo>
                <a:lnTo>
                  <a:pt x="4927181" y="836930"/>
                </a:lnTo>
                <a:lnTo>
                  <a:pt x="4743297" y="836930"/>
                </a:lnTo>
                <a:lnTo>
                  <a:pt x="4743297" y="1170940"/>
                </a:lnTo>
                <a:lnTo>
                  <a:pt x="4743297" y="1187450"/>
                </a:lnTo>
                <a:lnTo>
                  <a:pt x="5595861" y="1187450"/>
                </a:lnTo>
                <a:lnTo>
                  <a:pt x="5595861" y="1170940"/>
                </a:lnTo>
                <a:lnTo>
                  <a:pt x="5595861" y="685800"/>
                </a:lnTo>
                <a:lnTo>
                  <a:pt x="5595861" y="669290"/>
                </a:lnTo>
                <a:lnTo>
                  <a:pt x="5428691" y="669290"/>
                </a:lnTo>
                <a:lnTo>
                  <a:pt x="5428691" y="519430"/>
                </a:lnTo>
                <a:lnTo>
                  <a:pt x="5428691" y="501650"/>
                </a:lnTo>
                <a:lnTo>
                  <a:pt x="4927181" y="501650"/>
                </a:lnTo>
                <a:lnTo>
                  <a:pt x="4927181" y="184150"/>
                </a:lnTo>
                <a:lnTo>
                  <a:pt x="5595861" y="184150"/>
                </a:lnTo>
                <a:lnTo>
                  <a:pt x="5595861" y="167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3108" y="12"/>
              <a:ext cx="1523187" cy="1945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1848" y="0"/>
              <a:ext cx="408660" cy="19452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4426" y="0"/>
              <a:ext cx="408673" cy="19452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1007" y="12"/>
              <a:ext cx="1523187" cy="1945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734" y="0"/>
              <a:ext cx="408673" cy="19452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25" y="0"/>
              <a:ext cx="408660" cy="19452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"/>
              <a:ext cx="1002080" cy="1945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77971" y="2653626"/>
              <a:ext cx="780186" cy="30092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4843" y="2653626"/>
              <a:ext cx="1523199" cy="30092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0873" y="2653626"/>
              <a:ext cx="780173" cy="30092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2255" y="2653626"/>
              <a:ext cx="780173" cy="30092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79114" y="2653626"/>
              <a:ext cx="1523199" cy="30092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0635" y="2653626"/>
              <a:ext cx="1523187" cy="30092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2653626"/>
              <a:ext cx="666826" cy="30092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73336" y="6371183"/>
              <a:ext cx="918667" cy="11888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64843" y="6371183"/>
              <a:ext cx="1523199" cy="11888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80873" y="6371183"/>
              <a:ext cx="780173" cy="11888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745" y="6371183"/>
              <a:ext cx="1523187" cy="1188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83775" y="6371183"/>
              <a:ext cx="780160" cy="1188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70635" y="6371183"/>
              <a:ext cx="1523187" cy="1188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6371183"/>
              <a:ext cx="685342" cy="118882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071461" y="0"/>
              <a:ext cx="3150235" cy="766445"/>
            </a:xfrm>
            <a:custGeom>
              <a:avLst/>
              <a:gdLst/>
              <a:ahLst/>
              <a:cxnLst/>
              <a:rect l="l" t="t" r="r" b="b"/>
              <a:pathLst>
                <a:path w="3150234" h="766445">
                  <a:moveTo>
                    <a:pt x="0" y="0"/>
                  </a:moveTo>
                  <a:lnTo>
                    <a:pt x="3150107" y="0"/>
                  </a:lnTo>
                  <a:lnTo>
                    <a:pt x="3150107" y="766254"/>
                  </a:lnTo>
                  <a:lnTo>
                    <a:pt x="0" y="766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037996" y="12"/>
              <a:ext cx="2891155" cy="476250"/>
            </a:xfrm>
            <a:custGeom>
              <a:avLst/>
              <a:gdLst/>
              <a:ahLst/>
              <a:cxnLst/>
              <a:rect l="l" t="t" r="r" b="b"/>
              <a:pathLst>
                <a:path w="2891154" h="476250">
                  <a:moveTo>
                    <a:pt x="2890608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2890608" y="476250"/>
                  </a:lnTo>
                  <a:lnTo>
                    <a:pt x="2890608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648416" y="0"/>
            <a:ext cx="1694180" cy="8197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65">
                <a:solidFill>
                  <a:srgbClr val="FFDD00"/>
                </a:solidFill>
              </a:rPr>
              <a:t>ERROR</a:t>
            </a:r>
            <a:endParaRPr sz="5200"/>
          </a:p>
        </p:txBody>
      </p:sp>
      <p:grpSp>
        <p:nvGrpSpPr>
          <p:cNvPr id="28" name="object 28"/>
          <p:cNvGrpSpPr/>
          <p:nvPr/>
        </p:nvGrpSpPr>
        <p:grpSpPr>
          <a:xfrm>
            <a:off x="666000" y="0"/>
            <a:ext cx="9862185" cy="7560945"/>
            <a:chOff x="666000" y="0"/>
            <a:chExt cx="9862185" cy="7560945"/>
          </a:xfrm>
        </p:grpSpPr>
        <p:sp>
          <p:nvSpPr>
            <p:cNvPr id="29" name="object 29"/>
            <p:cNvSpPr/>
            <p:nvPr/>
          </p:nvSpPr>
          <p:spPr>
            <a:xfrm>
              <a:off x="1804060" y="2918510"/>
              <a:ext cx="7084059" cy="1482090"/>
            </a:xfrm>
            <a:custGeom>
              <a:avLst/>
              <a:gdLst/>
              <a:ahLst/>
              <a:cxnLst/>
              <a:rect l="l" t="t" r="r" b="b"/>
              <a:pathLst>
                <a:path w="7084059" h="1482089">
                  <a:moveTo>
                    <a:pt x="7083869" y="1375397"/>
                  </a:moveTo>
                  <a:lnTo>
                    <a:pt x="0" y="1375397"/>
                  </a:lnTo>
                  <a:lnTo>
                    <a:pt x="0" y="1481772"/>
                  </a:lnTo>
                  <a:lnTo>
                    <a:pt x="7083869" y="1481772"/>
                  </a:lnTo>
                  <a:lnTo>
                    <a:pt x="7083869" y="1375397"/>
                  </a:lnTo>
                  <a:close/>
                </a:path>
                <a:path w="7084059" h="1482089">
                  <a:moveTo>
                    <a:pt x="7083869" y="0"/>
                  </a:moveTo>
                  <a:lnTo>
                    <a:pt x="0" y="0"/>
                  </a:lnTo>
                  <a:lnTo>
                    <a:pt x="0" y="106400"/>
                  </a:lnTo>
                  <a:lnTo>
                    <a:pt x="7083869" y="106400"/>
                  </a:lnTo>
                  <a:lnTo>
                    <a:pt x="7083869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694849" y="0"/>
              <a:ext cx="3150235" cy="996950"/>
            </a:xfrm>
            <a:custGeom>
              <a:avLst/>
              <a:gdLst/>
              <a:ahLst/>
              <a:cxnLst/>
              <a:rect l="l" t="t" r="r" b="b"/>
              <a:pathLst>
                <a:path w="3150234" h="996950">
                  <a:moveTo>
                    <a:pt x="0" y="996772"/>
                  </a:moveTo>
                  <a:lnTo>
                    <a:pt x="3150107" y="996772"/>
                  </a:lnTo>
                  <a:lnTo>
                    <a:pt x="3150107" y="0"/>
                  </a:lnTo>
                  <a:lnTo>
                    <a:pt x="0" y="0"/>
                  </a:lnTo>
                  <a:lnTo>
                    <a:pt x="0" y="996772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661384" y="12"/>
              <a:ext cx="2891155" cy="996950"/>
            </a:xfrm>
            <a:custGeom>
              <a:avLst/>
              <a:gdLst/>
              <a:ahLst/>
              <a:cxnLst/>
              <a:rect l="l" t="t" r="r" b="b"/>
              <a:pathLst>
                <a:path w="2891154" h="996950">
                  <a:moveTo>
                    <a:pt x="0" y="996759"/>
                  </a:moveTo>
                  <a:lnTo>
                    <a:pt x="2890608" y="996759"/>
                  </a:lnTo>
                  <a:lnTo>
                    <a:pt x="2890608" y="0"/>
                  </a:lnTo>
                  <a:lnTo>
                    <a:pt x="0" y="0"/>
                  </a:lnTo>
                  <a:lnTo>
                    <a:pt x="0" y="996759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285894" y="12"/>
              <a:ext cx="1642110" cy="918210"/>
            </a:xfrm>
            <a:custGeom>
              <a:avLst/>
              <a:gdLst/>
              <a:ahLst/>
              <a:cxnLst/>
              <a:rect l="l" t="t" r="r" b="b"/>
              <a:pathLst>
                <a:path w="1642110" h="918210">
                  <a:moveTo>
                    <a:pt x="1641589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0" y="337820"/>
                  </a:lnTo>
                  <a:lnTo>
                    <a:pt x="96558" y="337820"/>
                  </a:lnTo>
                  <a:lnTo>
                    <a:pt x="96558" y="530860"/>
                  </a:lnTo>
                  <a:lnTo>
                    <a:pt x="193128" y="530860"/>
                  </a:lnTo>
                  <a:lnTo>
                    <a:pt x="193128" y="628650"/>
                  </a:lnTo>
                  <a:lnTo>
                    <a:pt x="289687" y="628650"/>
                  </a:lnTo>
                  <a:lnTo>
                    <a:pt x="289687" y="724598"/>
                  </a:lnTo>
                  <a:lnTo>
                    <a:pt x="386257" y="724598"/>
                  </a:lnTo>
                  <a:lnTo>
                    <a:pt x="386257" y="821156"/>
                  </a:lnTo>
                  <a:lnTo>
                    <a:pt x="579386" y="821156"/>
                  </a:lnTo>
                  <a:lnTo>
                    <a:pt x="579386" y="917727"/>
                  </a:lnTo>
                  <a:lnTo>
                    <a:pt x="1062202" y="917727"/>
                  </a:lnTo>
                  <a:lnTo>
                    <a:pt x="1062202" y="821156"/>
                  </a:lnTo>
                  <a:lnTo>
                    <a:pt x="1255331" y="821156"/>
                  </a:lnTo>
                  <a:lnTo>
                    <a:pt x="1255331" y="724598"/>
                  </a:lnTo>
                  <a:lnTo>
                    <a:pt x="1351889" y="724598"/>
                  </a:lnTo>
                  <a:lnTo>
                    <a:pt x="1351889" y="628650"/>
                  </a:lnTo>
                  <a:lnTo>
                    <a:pt x="1448460" y="628650"/>
                  </a:lnTo>
                  <a:lnTo>
                    <a:pt x="1448460" y="530860"/>
                  </a:lnTo>
                  <a:lnTo>
                    <a:pt x="1545031" y="530860"/>
                  </a:lnTo>
                  <a:lnTo>
                    <a:pt x="1545031" y="338340"/>
                  </a:lnTo>
                  <a:lnTo>
                    <a:pt x="1641589" y="338340"/>
                  </a:lnTo>
                  <a:lnTo>
                    <a:pt x="1641589" y="241782"/>
                  </a:lnTo>
                  <a:lnTo>
                    <a:pt x="965644" y="241782"/>
                  </a:lnTo>
                  <a:lnTo>
                    <a:pt x="965644" y="338340"/>
                  </a:lnTo>
                  <a:lnTo>
                    <a:pt x="1062202" y="338340"/>
                  </a:lnTo>
                  <a:lnTo>
                    <a:pt x="1062202" y="530860"/>
                  </a:lnTo>
                  <a:lnTo>
                    <a:pt x="1062202" y="628027"/>
                  </a:lnTo>
                  <a:lnTo>
                    <a:pt x="965644" y="628027"/>
                  </a:lnTo>
                  <a:lnTo>
                    <a:pt x="965644" y="724598"/>
                  </a:lnTo>
                  <a:lnTo>
                    <a:pt x="675944" y="724598"/>
                  </a:lnTo>
                  <a:lnTo>
                    <a:pt x="675944" y="628027"/>
                  </a:lnTo>
                  <a:lnTo>
                    <a:pt x="579386" y="628027"/>
                  </a:lnTo>
                  <a:lnTo>
                    <a:pt x="579386" y="530860"/>
                  </a:lnTo>
                  <a:lnTo>
                    <a:pt x="579386" y="337820"/>
                  </a:lnTo>
                  <a:lnTo>
                    <a:pt x="675944" y="337820"/>
                  </a:lnTo>
                  <a:lnTo>
                    <a:pt x="675944" y="241300"/>
                  </a:lnTo>
                  <a:lnTo>
                    <a:pt x="1641589" y="241300"/>
                  </a:lnTo>
                  <a:lnTo>
                    <a:pt x="1641589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865281" y="241769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4">
                  <a:moveTo>
                    <a:pt x="482815" y="96570"/>
                  </a:moveTo>
                  <a:lnTo>
                    <a:pt x="386257" y="96570"/>
                  </a:lnTo>
                  <a:lnTo>
                    <a:pt x="386257" y="0"/>
                  </a:lnTo>
                  <a:lnTo>
                    <a:pt x="289699" y="0"/>
                  </a:lnTo>
                  <a:lnTo>
                    <a:pt x="193128" y="0"/>
                  </a:lnTo>
                  <a:lnTo>
                    <a:pt x="96558" y="0"/>
                  </a:lnTo>
                  <a:lnTo>
                    <a:pt x="96558" y="96570"/>
                  </a:lnTo>
                  <a:lnTo>
                    <a:pt x="0" y="96570"/>
                  </a:lnTo>
                  <a:lnTo>
                    <a:pt x="0" y="193141"/>
                  </a:lnTo>
                  <a:lnTo>
                    <a:pt x="0" y="289699"/>
                  </a:lnTo>
                  <a:lnTo>
                    <a:pt x="0" y="386270"/>
                  </a:lnTo>
                  <a:lnTo>
                    <a:pt x="96558" y="386270"/>
                  </a:lnTo>
                  <a:lnTo>
                    <a:pt x="96558" y="482828"/>
                  </a:lnTo>
                  <a:lnTo>
                    <a:pt x="193128" y="482828"/>
                  </a:lnTo>
                  <a:lnTo>
                    <a:pt x="289687" y="482828"/>
                  </a:lnTo>
                  <a:lnTo>
                    <a:pt x="386257" y="482828"/>
                  </a:lnTo>
                  <a:lnTo>
                    <a:pt x="386257" y="386270"/>
                  </a:lnTo>
                  <a:lnTo>
                    <a:pt x="482815" y="386270"/>
                  </a:lnTo>
                  <a:lnTo>
                    <a:pt x="482815" y="289712"/>
                  </a:lnTo>
                  <a:lnTo>
                    <a:pt x="482815" y="193141"/>
                  </a:lnTo>
                  <a:lnTo>
                    <a:pt x="482815" y="9657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930603" y="7462253"/>
              <a:ext cx="293370" cy="97790"/>
            </a:xfrm>
            <a:custGeom>
              <a:avLst/>
              <a:gdLst/>
              <a:ahLst/>
              <a:cxnLst/>
              <a:rect l="l" t="t" r="r" b="b"/>
              <a:pathLst>
                <a:path w="293370" h="97790">
                  <a:moveTo>
                    <a:pt x="0" y="97751"/>
                  </a:moveTo>
                  <a:lnTo>
                    <a:pt x="292963" y="97751"/>
                  </a:lnTo>
                  <a:lnTo>
                    <a:pt x="292963" y="0"/>
                  </a:lnTo>
                  <a:lnTo>
                    <a:pt x="0" y="0"/>
                  </a:lnTo>
                  <a:lnTo>
                    <a:pt x="0" y="97751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039994" y="6048006"/>
              <a:ext cx="2891155" cy="1512570"/>
            </a:xfrm>
            <a:custGeom>
              <a:avLst/>
              <a:gdLst/>
              <a:ahLst/>
              <a:cxnLst/>
              <a:rect l="l" t="t" r="r" b="b"/>
              <a:pathLst>
                <a:path w="2891154" h="1512570">
                  <a:moveTo>
                    <a:pt x="2890608" y="0"/>
                  </a:moveTo>
                  <a:lnTo>
                    <a:pt x="0" y="0"/>
                  </a:lnTo>
                  <a:lnTo>
                    <a:pt x="0" y="1511998"/>
                  </a:lnTo>
                  <a:lnTo>
                    <a:pt x="2890608" y="1511998"/>
                  </a:lnTo>
                  <a:lnTo>
                    <a:pt x="2890608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664504" y="6276644"/>
              <a:ext cx="1642110" cy="1283970"/>
            </a:xfrm>
            <a:custGeom>
              <a:avLst/>
              <a:gdLst/>
              <a:ahLst/>
              <a:cxnLst/>
              <a:rect l="l" t="t" r="r" b="b"/>
              <a:pathLst>
                <a:path w="1642109" h="1283970">
                  <a:moveTo>
                    <a:pt x="1641589" y="965644"/>
                  </a:moveTo>
                  <a:lnTo>
                    <a:pt x="965644" y="965644"/>
                  </a:lnTo>
                  <a:lnTo>
                    <a:pt x="965644" y="1062202"/>
                  </a:lnTo>
                  <a:lnTo>
                    <a:pt x="1062202" y="1062202"/>
                  </a:lnTo>
                  <a:lnTo>
                    <a:pt x="1062202" y="1254772"/>
                  </a:lnTo>
                  <a:lnTo>
                    <a:pt x="1062202" y="1283970"/>
                  </a:lnTo>
                  <a:lnTo>
                    <a:pt x="1448473" y="1283970"/>
                  </a:lnTo>
                  <a:lnTo>
                    <a:pt x="1448473" y="1254772"/>
                  </a:lnTo>
                  <a:lnTo>
                    <a:pt x="1545031" y="1254772"/>
                  </a:lnTo>
                  <a:lnTo>
                    <a:pt x="1545031" y="1062202"/>
                  </a:lnTo>
                  <a:lnTo>
                    <a:pt x="1641589" y="1062202"/>
                  </a:lnTo>
                  <a:lnTo>
                    <a:pt x="1641589" y="965644"/>
                  </a:lnTo>
                  <a:close/>
                </a:path>
                <a:path w="1642109" h="1283970">
                  <a:moveTo>
                    <a:pt x="1641589" y="579386"/>
                  </a:moveTo>
                  <a:lnTo>
                    <a:pt x="1255331" y="579386"/>
                  </a:lnTo>
                  <a:lnTo>
                    <a:pt x="1255331" y="675640"/>
                  </a:lnTo>
                  <a:lnTo>
                    <a:pt x="1158773" y="675640"/>
                  </a:lnTo>
                  <a:lnTo>
                    <a:pt x="1158773" y="579386"/>
                  </a:lnTo>
                  <a:lnTo>
                    <a:pt x="1062202" y="579386"/>
                  </a:lnTo>
                  <a:lnTo>
                    <a:pt x="1062202" y="675640"/>
                  </a:lnTo>
                  <a:lnTo>
                    <a:pt x="965644" y="675640"/>
                  </a:lnTo>
                  <a:lnTo>
                    <a:pt x="965644" y="579386"/>
                  </a:lnTo>
                  <a:lnTo>
                    <a:pt x="1062202" y="579386"/>
                  </a:lnTo>
                  <a:lnTo>
                    <a:pt x="1062202" y="482815"/>
                  </a:lnTo>
                  <a:lnTo>
                    <a:pt x="965644" y="482815"/>
                  </a:lnTo>
                  <a:lnTo>
                    <a:pt x="965644" y="386257"/>
                  </a:lnTo>
                  <a:lnTo>
                    <a:pt x="1062202" y="386257"/>
                  </a:lnTo>
                  <a:lnTo>
                    <a:pt x="1062202" y="482815"/>
                  </a:lnTo>
                  <a:lnTo>
                    <a:pt x="1158773" y="482815"/>
                  </a:lnTo>
                  <a:lnTo>
                    <a:pt x="1158773" y="579120"/>
                  </a:lnTo>
                  <a:lnTo>
                    <a:pt x="1545031" y="579120"/>
                  </a:lnTo>
                  <a:lnTo>
                    <a:pt x="1545031" y="482600"/>
                  </a:lnTo>
                  <a:lnTo>
                    <a:pt x="1545031" y="386080"/>
                  </a:lnTo>
                  <a:lnTo>
                    <a:pt x="1448473" y="386080"/>
                  </a:lnTo>
                  <a:lnTo>
                    <a:pt x="1448473" y="289699"/>
                  </a:lnTo>
                  <a:lnTo>
                    <a:pt x="1351902" y="289699"/>
                  </a:lnTo>
                  <a:lnTo>
                    <a:pt x="1351902" y="193116"/>
                  </a:lnTo>
                  <a:lnTo>
                    <a:pt x="1255331" y="193116"/>
                  </a:lnTo>
                  <a:lnTo>
                    <a:pt x="1255331" y="386257"/>
                  </a:lnTo>
                  <a:lnTo>
                    <a:pt x="1255331" y="482600"/>
                  </a:lnTo>
                  <a:lnTo>
                    <a:pt x="1158773" y="482600"/>
                  </a:lnTo>
                  <a:lnTo>
                    <a:pt x="1158773" y="386257"/>
                  </a:lnTo>
                  <a:lnTo>
                    <a:pt x="1255331" y="386257"/>
                  </a:lnTo>
                  <a:lnTo>
                    <a:pt x="1255331" y="193116"/>
                  </a:lnTo>
                  <a:lnTo>
                    <a:pt x="1255331" y="96558"/>
                  </a:lnTo>
                  <a:lnTo>
                    <a:pt x="1062202" y="96558"/>
                  </a:lnTo>
                  <a:lnTo>
                    <a:pt x="1062202" y="0"/>
                  </a:lnTo>
                  <a:lnTo>
                    <a:pt x="675957" y="0"/>
                  </a:lnTo>
                  <a:lnTo>
                    <a:pt x="675957" y="579386"/>
                  </a:lnTo>
                  <a:lnTo>
                    <a:pt x="675957" y="675640"/>
                  </a:lnTo>
                  <a:lnTo>
                    <a:pt x="579399" y="675640"/>
                  </a:lnTo>
                  <a:lnTo>
                    <a:pt x="579399" y="579386"/>
                  </a:lnTo>
                  <a:lnTo>
                    <a:pt x="675957" y="579386"/>
                  </a:lnTo>
                  <a:lnTo>
                    <a:pt x="675957" y="0"/>
                  </a:lnTo>
                  <a:lnTo>
                    <a:pt x="675944" y="386257"/>
                  </a:lnTo>
                  <a:lnTo>
                    <a:pt x="675944" y="482815"/>
                  </a:lnTo>
                  <a:lnTo>
                    <a:pt x="579386" y="482815"/>
                  </a:lnTo>
                  <a:lnTo>
                    <a:pt x="579386" y="579386"/>
                  </a:lnTo>
                  <a:lnTo>
                    <a:pt x="482828" y="579386"/>
                  </a:lnTo>
                  <a:lnTo>
                    <a:pt x="482828" y="675640"/>
                  </a:lnTo>
                  <a:lnTo>
                    <a:pt x="386257" y="675640"/>
                  </a:lnTo>
                  <a:lnTo>
                    <a:pt x="386257" y="579120"/>
                  </a:lnTo>
                  <a:lnTo>
                    <a:pt x="482828" y="579120"/>
                  </a:lnTo>
                  <a:lnTo>
                    <a:pt x="482828" y="482815"/>
                  </a:lnTo>
                  <a:lnTo>
                    <a:pt x="579386" y="482815"/>
                  </a:lnTo>
                  <a:lnTo>
                    <a:pt x="579386" y="386257"/>
                  </a:lnTo>
                  <a:lnTo>
                    <a:pt x="675944" y="386257"/>
                  </a:lnTo>
                  <a:lnTo>
                    <a:pt x="675944" y="0"/>
                  </a:lnTo>
                  <a:lnTo>
                    <a:pt x="579386" y="0"/>
                  </a:lnTo>
                  <a:lnTo>
                    <a:pt x="579386" y="96558"/>
                  </a:lnTo>
                  <a:lnTo>
                    <a:pt x="482828" y="96558"/>
                  </a:lnTo>
                  <a:lnTo>
                    <a:pt x="482828" y="386257"/>
                  </a:lnTo>
                  <a:lnTo>
                    <a:pt x="482828" y="482600"/>
                  </a:lnTo>
                  <a:lnTo>
                    <a:pt x="386257" y="482600"/>
                  </a:lnTo>
                  <a:lnTo>
                    <a:pt x="386257" y="386257"/>
                  </a:lnTo>
                  <a:lnTo>
                    <a:pt x="482828" y="386257"/>
                  </a:lnTo>
                  <a:lnTo>
                    <a:pt x="482828" y="96558"/>
                  </a:lnTo>
                  <a:lnTo>
                    <a:pt x="386257" y="96558"/>
                  </a:lnTo>
                  <a:lnTo>
                    <a:pt x="386257" y="193116"/>
                  </a:lnTo>
                  <a:lnTo>
                    <a:pt x="289699" y="193116"/>
                  </a:lnTo>
                  <a:lnTo>
                    <a:pt x="289699" y="289699"/>
                  </a:lnTo>
                  <a:lnTo>
                    <a:pt x="193141" y="289699"/>
                  </a:lnTo>
                  <a:lnTo>
                    <a:pt x="193141" y="386080"/>
                  </a:lnTo>
                  <a:lnTo>
                    <a:pt x="96570" y="386080"/>
                  </a:lnTo>
                  <a:lnTo>
                    <a:pt x="96570" y="482600"/>
                  </a:lnTo>
                  <a:lnTo>
                    <a:pt x="96570" y="579120"/>
                  </a:lnTo>
                  <a:lnTo>
                    <a:pt x="0" y="579120"/>
                  </a:lnTo>
                  <a:lnTo>
                    <a:pt x="0" y="675640"/>
                  </a:lnTo>
                  <a:lnTo>
                    <a:pt x="0" y="965200"/>
                  </a:lnTo>
                  <a:lnTo>
                    <a:pt x="0" y="1061732"/>
                  </a:lnTo>
                  <a:lnTo>
                    <a:pt x="96570" y="1061732"/>
                  </a:lnTo>
                  <a:lnTo>
                    <a:pt x="96570" y="1254772"/>
                  </a:lnTo>
                  <a:lnTo>
                    <a:pt x="193141" y="1254772"/>
                  </a:lnTo>
                  <a:lnTo>
                    <a:pt x="193141" y="1283970"/>
                  </a:lnTo>
                  <a:lnTo>
                    <a:pt x="579386" y="1283970"/>
                  </a:lnTo>
                  <a:lnTo>
                    <a:pt x="579386" y="1254772"/>
                  </a:lnTo>
                  <a:lnTo>
                    <a:pt x="579386" y="1061732"/>
                  </a:lnTo>
                  <a:lnTo>
                    <a:pt x="675957" y="1061732"/>
                  </a:lnTo>
                  <a:lnTo>
                    <a:pt x="675957" y="965200"/>
                  </a:lnTo>
                  <a:lnTo>
                    <a:pt x="1641589" y="965200"/>
                  </a:lnTo>
                  <a:lnTo>
                    <a:pt x="1641589" y="675957"/>
                  </a:lnTo>
                  <a:lnTo>
                    <a:pt x="1641589" y="675640"/>
                  </a:lnTo>
                  <a:lnTo>
                    <a:pt x="1641589" y="57938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050762" y="6662915"/>
              <a:ext cx="869315" cy="897255"/>
            </a:xfrm>
            <a:custGeom>
              <a:avLst/>
              <a:gdLst/>
              <a:ahLst/>
              <a:cxnLst/>
              <a:rect l="l" t="t" r="r" b="b"/>
              <a:pathLst>
                <a:path w="869315" h="897254">
                  <a:moveTo>
                    <a:pt x="96570" y="193103"/>
                  </a:moveTo>
                  <a:lnTo>
                    <a:pt x="0" y="193103"/>
                  </a:lnTo>
                  <a:lnTo>
                    <a:pt x="0" y="289674"/>
                  </a:lnTo>
                  <a:lnTo>
                    <a:pt x="96570" y="289674"/>
                  </a:lnTo>
                  <a:lnTo>
                    <a:pt x="96570" y="193103"/>
                  </a:lnTo>
                  <a:close/>
                </a:path>
                <a:path w="869315" h="897254">
                  <a:moveTo>
                    <a:pt x="96570" y="0"/>
                  </a:moveTo>
                  <a:lnTo>
                    <a:pt x="0" y="0"/>
                  </a:lnTo>
                  <a:lnTo>
                    <a:pt x="0" y="96545"/>
                  </a:lnTo>
                  <a:lnTo>
                    <a:pt x="96570" y="96545"/>
                  </a:lnTo>
                  <a:lnTo>
                    <a:pt x="96570" y="0"/>
                  </a:lnTo>
                  <a:close/>
                </a:path>
                <a:path w="869315" h="897254">
                  <a:moveTo>
                    <a:pt x="289699" y="0"/>
                  </a:moveTo>
                  <a:lnTo>
                    <a:pt x="193128" y="0"/>
                  </a:lnTo>
                  <a:lnTo>
                    <a:pt x="193128" y="96545"/>
                  </a:lnTo>
                  <a:lnTo>
                    <a:pt x="96583" y="96545"/>
                  </a:lnTo>
                  <a:lnTo>
                    <a:pt x="96583" y="193116"/>
                  </a:lnTo>
                  <a:lnTo>
                    <a:pt x="193128" y="193116"/>
                  </a:lnTo>
                  <a:lnTo>
                    <a:pt x="193128" y="289674"/>
                  </a:lnTo>
                  <a:lnTo>
                    <a:pt x="289699" y="289674"/>
                  </a:lnTo>
                  <a:lnTo>
                    <a:pt x="289699" y="193103"/>
                  </a:lnTo>
                  <a:lnTo>
                    <a:pt x="193141" y="193103"/>
                  </a:lnTo>
                  <a:lnTo>
                    <a:pt x="193141" y="96545"/>
                  </a:lnTo>
                  <a:lnTo>
                    <a:pt x="289699" y="96545"/>
                  </a:lnTo>
                  <a:lnTo>
                    <a:pt x="289699" y="0"/>
                  </a:lnTo>
                  <a:close/>
                </a:path>
                <a:path w="869315" h="897254">
                  <a:moveTo>
                    <a:pt x="675957" y="675919"/>
                  </a:moveTo>
                  <a:lnTo>
                    <a:pt x="579399" y="675919"/>
                  </a:lnTo>
                  <a:lnTo>
                    <a:pt x="579399" y="772490"/>
                  </a:lnTo>
                  <a:lnTo>
                    <a:pt x="579399" y="869061"/>
                  </a:lnTo>
                  <a:lnTo>
                    <a:pt x="579386" y="772490"/>
                  </a:lnTo>
                  <a:lnTo>
                    <a:pt x="579386" y="675932"/>
                  </a:lnTo>
                  <a:lnTo>
                    <a:pt x="579386" y="579361"/>
                  </a:lnTo>
                  <a:lnTo>
                    <a:pt x="482828" y="579361"/>
                  </a:lnTo>
                  <a:lnTo>
                    <a:pt x="386270" y="579361"/>
                  </a:lnTo>
                  <a:lnTo>
                    <a:pt x="289699" y="579361"/>
                  </a:lnTo>
                  <a:lnTo>
                    <a:pt x="289699" y="675919"/>
                  </a:lnTo>
                  <a:lnTo>
                    <a:pt x="193128" y="675919"/>
                  </a:lnTo>
                  <a:lnTo>
                    <a:pt x="193128" y="772490"/>
                  </a:lnTo>
                  <a:lnTo>
                    <a:pt x="193128" y="869061"/>
                  </a:lnTo>
                  <a:lnTo>
                    <a:pt x="193141" y="897089"/>
                  </a:lnTo>
                  <a:lnTo>
                    <a:pt x="289699" y="897089"/>
                  </a:lnTo>
                  <a:lnTo>
                    <a:pt x="386257" y="897089"/>
                  </a:lnTo>
                  <a:lnTo>
                    <a:pt x="482828" y="897089"/>
                  </a:lnTo>
                  <a:lnTo>
                    <a:pt x="579374" y="897089"/>
                  </a:lnTo>
                  <a:lnTo>
                    <a:pt x="675932" y="897089"/>
                  </a:lnTo>
                  <a:lnTo>
                    <a:pt x="675932" y="869061"/>
                  </a:lnTo>
                  <a:lnTo>
                    <a:pt x="675957" y="772490"/>
                  </a:lnTo>
                  <a:lnTo>
                    <a:pt x="675957" y="675919"/>
                  </a:lnTo>
                  <a:close/>
                </a:path>
                <a:path w="869315" h="897254">
                  <a:moveTo>
                    <a:pt x="869086" y="193103"/>
                  </a:moveTo>
                  <a:lnTo>
                    <a:pt x="772515" y="193103"/>
                  </a:lnTo>
                  <a:lnTo>
                    <a:pt x="772515" y="96545"/>
                  </a:lnTo>
                  <a:lnTo>
                    <a:pt x="675957" y="96545"/>
                  </a:lnTo>
                  <a:lnTo>
                    <a:pt x="675957" y="0"/>
                  </a:lnTo>
                  <a:lnTo>
                    <a:pt x="579399" y="0"/>
                  </a:lnTo>
                  <a:lnTo>
                    <a:pt x="579399" y="96545"/>
                  </a:lnTo>
                  <a:lnTo>
                    <a:pt x="675932" y="96545"/>
                  </a:lnTo>
                  <a:lnTo>
                    <a:pt x="675932" y="193103"/>
                  </a:lnTo>
                  <a:lnTo>
                    <a:pt x="579399" y="193103"/>
                  </a:lnTo>
                  <a:lnTo>
                    <a:pt x="579399" y="289674"/>
                  </a:lnTo>
                  <a:lnTo>
                    <a:pt x="675957" y="289674"/>
                  </a:lnTo>
                  <a:lnTo>
                    <a:pt x="675957" y="193116"/>
                  </a:lnTo>
                  <a:lnTo>
                    <a:pt x="772515" y="193116"/>
                  </a:lnTo>
                  <a:lnTo>
                    <a:pt x="772515" y="289674"/>
                  </a:lnTo>
                  <a:lnTo>
                    <a:pt x="869086" y="289674"/>
                  </a:lnTo>
                  <a:lnTo>
                    <a:pt x="869086" y="193103"/>
                  </a:lnTo>
                  <a:close/>
                </a:path>
                <a:path w="869315" h="897254">
                  <a:moveTo>
                    <a:pt x="869086" y="0"/>
                  </a:moveTo>
                  <a:lnTo>
                    <a:pt x="772515" y="0"/>
                  </a:lnTo>
                  <a:lnTo>
                    <a:pt x="772515" y="96545"/>
                  </a:lnTo>
                  <a:lnTo>
                    <a:pt x="869086" y="96545"/>
                  </a:lnTo>
                  <a:lnTo>
                    <a:pt x="869086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556609" y="7102805"/>
              <a:ext cx="293370" cy="457200"/>
            </a:xfrm>
            <a:custGeom>
              <a:avLst/>
              <a:gdLst/>
              <a:ahLst/>
              <a:cxnLst/>
              <a:rect l="l" t="t" r="r" b="b"/>
              <a:pathLst>
                <a:path w="293370" h="457200">
                  <a:moveTo>
                    <a:pt x="0" y="457200"/>
                  </a:moveTo>
                  <a:lnTo>
                    <a:pt x="292963" y="457200"/>
                  </a:lnTo>
                  <a:lnTo>
                    <a:pt x="292963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66000" y="6191262"/>
              <a:ext cx="2891155" cy="1369060"/>
            </a:xfrm>
            <a:custGeom>
              <a:avLst/>
              <a:gdLst/>
              <a:ahLst/>
              <a:cxnLst/>
              <a:rect l="l" t="t" r="r" b="b"/>
              <a:pathLst>
                <a:path w="2891154" h="1369059">
                  <a:moveTo>
                    <a:pt x="2890608" y="0"/>
                  </a:moveTo>
                  <a:lnTo>
                    <a:pt x="0" y="0"/>
                  </a:lnTo>
                  <a:lnTo>
                    <a:pt x="0" y="1368742"/>
                  </a:lnTo>
                  <a:lnTo>
                    <a:pt x="2890608" y="1368742"/>
                  </a:lnTo>
                  <a:lnTo>
                    <a:pt x="2890608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90510" y="6419900"/>
              <a:ext cx="1642110" cy="1140460"/>
            </a:xfrm>
            <a:custGeom>
              <a:avLst/>
              <a:gdLst/>
              <a:ahLst/>
              <a:cxnLst/>
              <a:rect l="l" t="t" r="r" b="b"/>
              <a:pathLst>
                <a:path w="1642110" h="1140459">
                  <a:moveTo>
                    <a:pt x="579386" y="1062202"/>
                  </a:moveTo>
                  <a:lnTo>
                    <a:pt x="96558" y="1062202"/>
                  </a:lnTo>
                  <a:lnTo>
                    <a:pt x="96558" y="1140104"/>
                  </a:lnTo>
                  <a:lnTo>
                    <a:pt x="579386" y="1140104"/>
                  </a:lnTo>
                  <a:lnTo>
                    <a:pt x="579386" y="1062202"/>
                  </a:lnTo>
                  <a:close/>
                </a:path>
                <a:path w="1642110" h="1140459">
                  <a:moveTo>
                    <a:pt x="1641589" y="965644"/>
                  </a:moveTo>
                  <a:lnTo>
                    <a:pt x="965644" y="965644"/>
                  </a:lnTo>
                  <a:lnTo>
                    <a:pt x="965644" y="1062202"/>
                  </a:lnTo>
                  <a:lnTo>
                    <a:pt x="1062202" y="1062202"/>
                  </a:lnTo>
                  <a:lnTo>
                    <a:pt x="1062202" y="1140104"/>
                  </a:lnTo>
                  <a:lnTo>
                    <a:pt x="1545031" y="1140104"/>
                  </a:lnTo>
                  <a:lnTo>
                    <a:pt x="1545031" y="1062202"/>
                  </a:lnTo>
                  <a:lnTo>
                    <a:pt x="1641589" y="1062202"/>
                  </a:lnTo>
                  <a:lnTo>
                    <a:pt x="1641589" y="965644"/>
                  </a:lnTo>
                  <a:close/>
                </a:path>
                <a:path w="1642110" h="1140459">
                  <a:moveTo>
                    <a:pt x="1641589" y="675640"/>
                  </a:moveTo>
                  <a:lnTo>
                    <a:pt x="1158773" y="675640"/>
                  </a:lnTo>
                  <a:lnTo>
                    <a:pt x="1158773" y="579374"/>
                  </a:lnTo>
                  <a:lnTo>
                    <a:pt x="1062202" y="579374"/>
                  </a:lnTo>
                  <a:lnTo>
                    <a:pt x="1062202" y="675640"/>
                  </a:lnTo>
                  <a:lnTo>
                    <a:pt x="965644" y="675640"/>
                  </a:lnTo>
                  <a:lnTo>
                    <a:pt x="965644" y="579374"/>
                  </a:lnTo>
                  <a:lnTo>
                    <a:pt x="1062202" y="579374"/>
                  </a:lnTo>
                  <a:lnTo>
                    <a:pt x="1062202" y="482815"/>
                  </a:lnTo>
                  <a:lnTo>
                    <a:pt x="965644" y="482815"/>
                  </a:lnTo>
                  <a:lnTo>
                    <a:pt x="965644" y="386257"/>
                  </a:lnTo>
                  <a:lnTo>
                    <a:pt x="1062202" y="386257"/>
                  </a:lnTo>
                  <a:lnTo>
                    <a:pt x="1062202" y="482815"/>
                  </a:lnTo>
                  <a:lnTo>
                    <a:pt x="1158760" y="482815"/>
                  </a:lnTo>
                  <a:lnTo>
                    <a:pt x="1158760" y="579120"/>
                  </a:lnTo>
                  <a:lnTo>
                    <a:pt x="1545031" y="579120"/>
                  </a:lnTo>
                  <a:lnTo>
                    <a:pt x="1545031" y="482600"/>
                  </a:lnTo>
                  <a:lnTo>
                    <a:pt x="1158760" y="482600"/>
                  </a:lnTo>
                  <a:lnTo>
                    <a:pt x="1158760" y="386257"/>
                  </a:lnTo>
                  <a:lnTo>
                    <a:pt x="1448473" y="386257"/>
                  </a:lnTo>
                  <a:lnTo>
                    <a:pt x="1448473" y="289699"/>
                  </a:lnTo>
                  <a:lnTo>
                    <a:pt x="1351902" y="289699"/>
                  </a:lnTo>
                  <a:lnTo>
                    <a:pt x="1351902" y="193116"/>
                  </a:lnTo>
                  <a:lnTo>
                    <a:pt x="1255344" y="193116"/>
                  </a:lnTo>
                  <a:lnTo>
                    <a:pt x="1255344" y="96558"/>
                  </a:lnTo>
                  <a:lnTo>
                    <a:pt x="1062202" y="96558"/>
                  </a:lnTo>
                  <a:lnTo>
                    <a:pt x="1062202" y="0"/>
                  </a:lnTo>
                  <a:lnTo>
                    <a:pt x="675944" y="0"/>
                  </a:lnTo>
                  <a:lnTo>
                    <a:pt x="675944" y="386257"/>
                  </a:lnTo>
                  <a:lnTo>
                    <a:pt x="675944" y="482815"/>
                  </a:lnTo>
                  <a:lnTo>
                    <a:pt x="579386" y="482815"/>
                  </a:lnTo>
                  <a:lnTo>
                    <a:pt x="579386" y="579374"/>
                  </a:lnTo>
                  <a:lnTo>
                    <a:pt x="675944" y="579374"/>
                  </a:lnTo>
                  <a:lnTo>
                    <a:pt x="675944" y="675640"/>
                  </a:lnTo>
                  <a:lnTo>
                    <a:pt x="579386" y="675640"/>
                  </a:lnTo>
                  <a:lnTo>
                    <a:pt x="579386" y="579374"/>
                  </a:lnTo>
                  <a:lnTo>
                    <a:pt x="482828" y="579374"/>
                  </a:lnTo>
                  <a:lnTo>
                    <a:pt x="482828" y="675640"/>
                  </a:lnTo>
                  <a:lnTo>
                    <a:pt x="386257" y="675640"/>
                  </a:lnTo>
                  <a:lnTo>
                    <a:pt x="386257" y="579120"/>
                  </a:lnTo>
                  <a:lnTo>
                    <a:pt x="482828" y="579120"/>
                  </a:lnTo>
                  <a:lnTo>
                    <a:pt x="482828" y="482815"/>
                  </a:lnTo>
                  <a:lnTo>
                    <a:pt x="579386" y="482815"/>
                  </a:lnTo>
                  <a:lnTo>
                    <a:pt x="579386" y="386257"/>
                  </a:lnTo>
                  <a:lnTo>
                    <a:pt x="675944" y="386257"/>
                  </a:lnTo>
                  <a:lnTo>
                    <a:pt x="675944" y="0"/>
                  </a:lnTo>
                  <a:lnTo>
                    <a:pt x="579386" y="0"/>
                  </a:lnTo>
                  <a:lnTo>
                    <a:pt x="579386" y="96558"/>
                  </a:lnTo>
                  <a:lnTo>
                    <a:pt x="482828" y="96558"/>
                  </a:lnTo>
                  <a:lnTo>
                    <a:pt x="482828" y="386257"/>
                  </a:lnTo>
                  <a:lnTo>
                    <a:pt x="482828" y="482600"/>
                  </a:lnTo>
                  <a:lnTo>
                    <a:pt x="386257" y="482600"/>
                  </a:lnTo>
                  <a:lnTo>
                    <a:pt x="386257" y="386257"/>
                  </a:lnTo>
                  <a:lnTo>
                    <a:pt x="482828" y="386257"/>
                  </a:lnTo>
                  <a:lnTo>
                    <a:pt x="482828" y="96558"/>
                  </a:lnTo>
                  <a:lnTo>
                    <a:pt x="386257" y="96558"/>
                  </a:lnTo>
                  <a:lnTo>
                    <a:pt x="386257" y="193116"/>
                  </a:lnTo>
                  <a:lnTo>
                    <a:pt x="289699" y="193116"/>
                  </a:lnTo>
                  <a:lnTo>
                    <a:pt x="289699" y="289699"/>
                  </a:lnTo>
                  <a:lnTo>
                    <a:pt x="193141" y="289699"/>
                  </a:lnTo>
                  <a:lnTo>
                    <a:pt x="193141" y="386080"/>
                  </a:lnTo>
                  <a:lnTo>
                    <a:pt x="96558" y="386080"/>
                  </a:lnTo>
                  <a:lnTo>
                    <a:pt x="96558" y="482600"/>
                  </a:lnTo>
                  <a:lnTo>
                    <a:pt x="96558" y="579120"/>
                  </a:lnTo>
                  <a:lnTo>
                    <a:pt x="0" y="579120"/>
                  </a:lnTo>
                  <a:lnTo>
                    <a:pt x="0" y="675640"/>
                  </a:lnTo>
                  <a:lnTo>
                    <a:pt x="0" y="965200"/>
                  </a:lnTo>
                  <a:lnTo>
                    <a:pt x="0" y="1061720"/>
                  </a:lnTo>
                  <a:lnTo>
                    <a:pt x="675944" y="1061720"/>
                  </a:lnTo>
                  <a:lnTo>
                    <a:pt x="675944" y="965200"/>
                  </a:lnTo>
                  <a:lnTo>
                    <a:pt x="1641589" y="965200"/>
                  </a:lnTo>
                  <a:lnTo>
                    <a:pt x="1641589" y="67564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676768" y="6806158"/>
              <a:ext cx="779145" cy="754380"/>
            </a:xfrm>
            <a:custGeom>
              <a:avLst/>
              <a:gdLst/>
              <a:ahLst/>
              <a:cxnLst/>
              <a:rect l="l" t="t" r="r" b="b"/>
              <a:pathLst>
                <a:path w="779144" h="754379">
                  <a:moveTo>
                    <a:pt x="289687" y="675944"/>
                  </a:moveTo>
                  <a:lnTo>
                    <a:pt x="193128" y="675944"/>
                  </a:lnTo>
                  <a:lnTo>
                    <a:pt x="193128" y="753846"/>
                  </a:lnTo>
                  <a:lnTo>
                    <a:pt x="289687" y="753846"/>
                  </a:lnTo>
                  <a:lnTo>
                    <a:pt x="289687" y="675944"/>
                  </a:lnTo>
                  <a:close/>
                </a:path>
                <a:path w="779144" h="754379">
                  <a:moveTo>
                    <a:pt x="289699" y="193116"/>
                  </a:moveTo>
                  <a:lnTo>
                    <a:pt x="193128" y="193116"/>
                  </a:lnTo>
                  <a:lnTo>
                    <a:pt x="193128" y="289687"/>
                  </a:lnTo>
                  <a:lnTo>
                    <a:pt x="289699" y="289687"/>
                  </a:lnTo>
                  <a:lnTo>
                    <a:pt x="289699" y="193116"/>
                  </a:lnTo>
                  <a:close/>
                </a:path>
                <a:path w="779144" h="754379">
                  <a:moveTo>
                    <a:pt x="289699" y="0"/>
                  </a:moveTo>
                  <a:lnTo>
                    <a:pt x="193128" y="0"/>
                  </a:lnTo>
                  <a:lnTo>
                    <a:pt x="193128" y="96545"/>
                  </a:lnTo>
                  <a:lnTo>
                    <a:pt x="96570" y="96545"/>
                  </a:lnTo>
                  <a:lnTo>
                    <a:pt x="96570" y="0"/>
                  </a:lnTo>
                  <a:lnTo>
                    <a:pt x="0" y="0"/>
                  </a:lnTo>
                  <a:lnTo>
                    <a:pt x="0" y="96558"/>
                  </a:lnTo>
                  <a:lnTo>
                    <a:pt x="96558" y="96558"/>
                  </a:lnTo>
                  <a:lnTo>
                    <a:pt x="96558" y="193116"/>
                  </a:lnTo>
                  <a:lnTo>
                    <a:pt x="0" y="193116"/>
                  </a:lnTo>
                  <a:lnTo>
                    <a:pt x="0" y="289687"/>
                  </a:lnTo>
                  <a:lnTo>
                    <a:pt x="96570" y="289687"/>
                  </a:lnTo>
                  <a:lnTo>
                    <a:pt x="96570" y="193116"/>
                  </a:lnTo>
                  <a:lnTo>
                    <a:pt x="193128" y="193116"/>
                  </a:lnTo>
                  <a:lnTo>
                    <a:pt x="193128" y="96558"/>
                  </a:lnTo>
                  <a:lnTo>
                    <a:pt x="289699" y="96558"/>
                  </a:lnTo>
                  <a:lnTo>
                    <a:pt x="289699" y="0"/>
                  </a:lnTo>
                  <a:close/>
                </a:path>
                <a:path w="779144" h="754379">
                  <a:moveTo>
                    <a:pt x="579386" y="579361"/>
                  </a:moveTo>
                  <a:lnTo>
                    <a:pt x="579386" y="579361"/>
                  </a:lnTo>
                  <a:lnTo>
                    <a:pt x="289687" y="579361"/>
                  </a:lnTo>
                  <a:lnTo>
                    <a:pt x="289687" y="675932"/>
                  </a:lnTo>
                  <a:lnTo>
                    <a:pt x="579386" y="675932"/>
                  </a:lnTo>
                  <a:lnTo>
                    <a:pt x="579386" y="579361"/>
                  </a:lnTo>
                  <a:close/>
                </a:path>
                <a:path w="779144" h="754379">
                  <a:moveTo>
                    <a:pt x="675944" y="675944"/>
                  </a:moveTo>
                  <a:lnTo>
                    <a:pt x="579386" y="675944"/>
                  </a:lnTo>
                  <a:lnTo>
                    <a:pt x="482828" y="675944"/>
                  </a:lnTo>
                  <a:lnTo>
                    <a:pt x="386257" y="675944"/>
                  </a:lnTo>
                  <a:lnTo>
                    <a:pt x="289699" y="675944"/>
                  </a:lnTo>
                  <a:lnTo>
                    <a:pt x="289699" y="753846"/>
                  </a:lnTo>
                  <a:lnTo>
                    <a:pt x="386257" y="753846"/>
                  </a:lnTo>
                  <a:lnTo>
                    <a:pt x="482828" y="753846"/>
                  </a:lnTo>
                  <a:lnTo>
                    <a:pt x="579386" y="753846"/>
                  </a:lnTo>
                  <a:lnTo>
                    <a:pt x="675944" y="753846"/>
                  </a:lnTo>
                  <a:lnTo>
                    <a:pt x="675944" y="675944"/>
                  </a:lnTo>
                  <a:close/>
                </a:path>
                <a:path w="779144" h="754379">
                  <a:moveTo>
                    <a:pt x="675944" y="193116"/>
                  </a:moveTo>
                  <a:lnTo>
                    <a:pt x="579374" y="193116"/>
                  </a:lnTo>
                  <a:lnTo>
                    <a:pt x="579374" y="289687"/>
                  </a:lnTo>
                  <a:lnTo>
                    <a:pt x="675944" y="289687"/>
                  </a:lnTo>
                  <a:lnTo>
                    <a:pt x="675944" y="193116"/>
                  </a:lnTo>
                  <a:close/>
                </a:path>
                <a:path w="779144" h="754379">
                  <a:moveTo>
                    <a:pt x="778611" y="0"/>
                  </a:moveTo>
                  <a:lnTo>
                    <a:pt x="772502" y="0"/>
                  </a:lnTo>
                  <a:lnTo>
                    <a:pt x="772502" y="96545"/>
                  </a:lnTo>
                  <a:lnTo>
                    <a:pt x="675944" y="96545"/>
                  </a:lnTo>
                  <a:lnTo>
                    <a:pt x="675944" y="0"/>
                  </a:lnTo>
                  <a:lnTo>
                    <a:pt x="579374" y="0"/>
                  </a:lnTo>
                  <a:lnTo>
                    <a:pt x="579374" y="96558"/>
                  </a:lnTo>
                  <a:lnTo>
                    <a:pt x="675944" y="96558"/>
                  </a:lnTo>
                  <a:lnTo>
                    <a:pt x="675944" y="193116"/>
                  </a:lnTo>
                  <a:lnTo>
                    <a:pt x="772502" y="193116"/>
                  </a:lnTo>
                  <a:lnTo>
                    <a:pt x="772502" y="289687"/>
                  </a:lnTo>
                  <a:lnTo>
                    <a:pt x="778611" y="289687"/>
                  </a:lnTo>
                  <a:lnTo>
                    <a:pt x="778611" y="193116"/>
                  </a:lnTo>
                  <a:lnTo>
                    <a:pt x="772515" y="193116"/>
                  </a:lnTo>
                  <a:lnTo>
                    <a:pt x="772515" y="96558"/>
                  </a:lnTo>
                  <a:lnTo>
                    <a:pt x="778611" y="96558"/>
                  </a:lnTo>
                  <a:lnTo>
                    <a:pt x="778611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377646" y="4638725"/>
              <a:ext cx="3150235" cy="2921635"/>
            </a:xfrm>
            <a:custGeom>
              <a:avLst/>
              <a:gdLst/>
              <a:ahLst/>
              <a:cxnLst/>
              <a:rect l="l" t="t" r="r" b="b"/>
              <a:pathLst>
                <a:path w="3150234" h="2921635">
                  <a:moveTo>
                    <a:pt x="0" y="0"/>
                  </a:moveTo>
                  <a:lnTo>
                    <a:pt x="3150107" y="0"/>
                  </a:lnTo>
                  <a:lnTo>
                    <a:pt x="3150107" y="2921279"/>
                  </a:lnTo>
                  <a:lnTo>
                    <a:pt x="0" y="2921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344181" y="4604753"/>
              <a:ext cx="2891155" cy="2085975"/>
            </a:xfrm>
            <a:custGeom>
              <a:avLst/>
              <a:gdLst/>
              <a:ahLst/>
              <a:cxnLst/>
              <a:rect l="l" t="t" r="r" b="b"/>
              <a:pathLst>
                <a:path w="2891154" h="2085975">
                  <a:moveTo>
                    <a:pt x="2890621" y="0"/>
                  </a:moveTo>
                  <a:lnTo>
                    <a:pt x="0" y="0"/>
                  </a:lnTo>
                  <a:lnTo>
                    <a:pt x="0" y="304749"/>
                  </a:lnTo>
                  <a:lnTo>
                    <a:pt x="0" y="1064526"/>
                  </a:lnTo>
                  <a:lnTo>
                    <a:pt x="0" y="2085657"/>
                  </a:lnTo>
                  <a:lnTo>
                    <a:pt x="2890621" y="2085657"/>
                  </a:lnTo>
                  <a:lnTo>
                    <a:pt x="2890621" y="1064526"/>
                  </a:lnTo>
                  <a:lnTo>
                    <a:pt x="2890621" y="304749"/>
                  </a:lnTo>
                  <a:lnTo>
                    <a:pt x="2890621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344181" y="6690411"/>
              <a:ext cx="2891155" cy="772160"/>
            </a:xfrm>
            <a:custGeom>
              <a:avLst/>
              <a:gdLst/>
              <a:ahLst/>
              <a:cxnLst/>
              <a:rect l="l" t="t" r="r" b="b"/>
              <a:pathLst>
                <a:path w="2891154" h="772159">
                  <a:moveTo>
                    <a:pt x="2890621" y="0"/>
                  </a:moveTo>
                  <a:lnTo>
                    <a:pt x="0" y="0"/>
                  </a:lnTo>
                  <a:lnTo>
                    <a:pt x="0" y="771842"/>
                  </a:lnTo>
                  <a:lnTo>
                    <a:pt x="2890621" y="771842"/>
                  </a:lnTo>
                  <a:lnTo>
                    <a:pt x="289062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7954598" y="6608370"/>
            <a:ext cx="1694180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65">
                <a:solidFill>
                  <a:srgbClr val="FFDD00"/>
                </a:solidFill>
                <a:latin typeface="Calibri"/>
                <a:cs typeface="Calibri"/>
              </a:rPr>
              <a:t>ERROR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0" y="3780002"/>
            <a:ext cx="9610725" cy="3147695"/>
            <a:chOff x="0" y="3780002"/>
            <a:chExt cx="9610725" cy="3147695"/>
          </a:xfrm>
        </p:grpSpPr>
        <p:sp>
          <p:nvSpPr>
            <p:cNvPr id="47" name="object 47"/>
            <p:cNvSpPr/>
            <p:nvPr/>
          </p:nvSpPr>
          <p:spPr>
            <a:xfrm>
              <a:off x="7968691" y="5669279"/>
              <a:ext cx="1642110" cy="805815"/>
            </a:xfrm>
            <a:custGeom>
              <a:avLst/>
              <a:gdLst/>
              <a:ahLst/>
              <a:cxnLst/>
              <a:rect l="l" t="t" r="r" b="b"/>
              <a:pathLst>
                <a:path w="1642109" h="805814">
                  <a:moveTo>
                    <a:pt x="1351902" y="516013"/>
                  </a:moveTo>
                  <a:lnTo>
                    <a:pt x="965644" y="516013"/>
                  </a:lnTo>
                  <a:lnTo>
                    <a:pt x="965644" y="612571"/>
                  </a:lnTo>
                  <a:lnTo>
                    <a:pt x="675957" y="612571"/>
                  </a:lnTo>
                  <a:lnTo>
                    <a:pt x="675957" y="516013"/>
                  </a:lnTo>
                  <a:lnTo>
                    <a:pt x="289699" y="516013"/>
                  </a:lnTo>
                  <a:lnTo>
                    <a:pt x="289699" y="612571"/>
                  </a:lnTo>
                  <a:lnTo>
                    <a:pt x="386257" y="612571"/>
                  </a:lnTo>
                  <a:lnTo>
                    <a:pt x="386257" y="709142"/>
                  </a:lnTo>
                  <a:lnTo>
                    <a:pt x="579386" y="709142"/>
                  </a:lnTo>
                  <a:lnTo>
                    <a:pt x="579386" y="805700"/>
                  </a:lnTo>
                  <a:lnTo>
                    <a:pt x="1062202" y="805700"/>
                  </a:lnTo>
                  <a:lnTo>
                    <a:pt x="1062202" y="709142"/>
                  </a:lnTo>
                  <a:lnTo>
                    <a:pt x="1255331" y="709142"/>
                  </a:lnTo>
                  <a:lnTo>
                    <a:pt x="1255331" y="612571"/>
                  </a:lnTo>
                  <a:lnTo>
                    <a:pt x="1351902" y="612571"/>
                  </a:lnTo>
                  <a:lnTo>
                    <a:pt x="1351902" y="516013"/>
                  </a:lnTo>
                  <a:close/>
                </a:path>
                <a:path w="1642109" h="805814">
                  <a:moveTo>
                    <a:pt x="1641589" y="129755"/>
                  </a:moveTo>
                  <a:lnTo>
                    <a:pt x="965644" y="129755"/>
                  </a:lnTo>
                  <a:lnTo>
                    <a:pt x="965644" y="226314"/>
                  </a:lnTo>
                  <a:lnTo>
                    <a:pt x="1062202" y="226314"/>
                  </a:lnTo>
                  <a:lnTo>
                    <a:pt x="1062202" y="419138"/>
                  </a:lnTo>
                  <a:lnTo>
                    <a:pt x="1062202" y="515658"/>
                  </a:lnTo>
                  <a:lnTo>
                    <a:pt x="1448460" y="515658"/>
                  </a:lnTo>
                  <a:lnTo>
                    <a:pt x="1448460" y="419138"/>
                  </a:lnTo>
                  <a:lnTo>
                    <a:pt x="1545031" y="419138"/>
                  </a:lnTo>
                  <a:lnTo>
                    <a:pt x="1545031" y="226314"/>
                  </a:lnTo>
                  <a:lnTo>
                    <a:pt x="1641589" y="226314"/>
                  </a:lnTo>
                  <a:lnTo>
                    <a:pt x="1641589" y="129755"/>
                  </a:lnTo>
                  <a:close/>
                </a:path>
                <a:path w="1642109" h="805814">
                  <a:moveTo>
                    <a:pt x="1641589" y="0"/>
                  </a:moveTo>
                  <a:lnTo>
                    <a:pt x="0" y="0"/>
                  </a:lnTo>
                  <a:lnTo>
                    <a:pt x="0" y="129578"/>
                  </a:lnTo>
                  <a:lnTo>
                    <a:pt x="0" y="226098"/>
                  </a:lnTo>
                  <a:lnTo>
                    <a:pt x="96570" y="226098"/>
                  </a:lnTo>
                  <a:lnTo>
                    <a:pt x="96570" y="419138"/>
                  </a:lnTo>
                  <a:lnTo>
                    <a:pt x="193128" y="419138"/>
                  </a:lnTo>
                  <a:lnTo>
                    <a:pt x="193128" y="515658"/>
                  </a:lnTo>
                  <a:lnTo>
                    <a:pt x="579386" y="515658"/>
                  </a:lnTo>
                  <a:lnTo>
                    <a:pt x="579386" y="419138"/>
                  </a:lnTo>
                  <a:lnTo>
                    <a:pt x="579386" y="226098"/>
                  </a:lnTo>
                  <a:lnTo>
                    <a:pt x="675957" y="226098"/>
                  </a:lnTo>
                  <a:lnTo>
                    <a:pt x="675957" y="129578"/>
                  </a:lnTo>
                  <a:lnTo>
                    <a:pt x="1641589" y="129578"/>
                  </a:lnTo>
                  <a:lnTo>
                    <a:pt x="1641589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548078" y="5799023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386257" y="386283"/>
                  </a:moveTo>
                  <a:lnTo>
                    <a:pt x="289699" y="386283"/>
                  </a:lnTo>
                  <a:lnTo>
                    <a:pt x="193128" y="386283"/>
                  </a:lnTo>
                  <a:lnTo>
                    <a:pt x="96558" y="386283"/>
                  </a:lnTo>
                  <a:lnTo>
                    <a:pt x="96558" y="482828"/>
                  </a:lnTo>
                  <a:lnTo>
                    <a:pt x="193128" y="482828"/>
                  </a:lnTo>
                  <a:lnTo>
                    <a:pt x="289687" y="482828"/>
                  </a:lnTo>
                  <a:lnTo>
                    <a:pt x="386257" y="482828"/>
                  </a:lnTo>
                  <a:lnTo>
                    <a:pt x="386257" y="386283"/>
                  </a:lnTo>
                  <a:close/>
                </a:path>
                <a:path w="483234" h="483235">
                  <a:moveTo>
                    <a:pt x="386257" y="0"/>
                  </a:moveTo>
                  <a:lnTo>
                    <a:pt x="289699" y="0"/>
                  </a:lnTo>
                  <a:lnTo>
                    <a:pt x="193128" y="0"/>
                  </a:lnTo>
                  <a:lnTo>
                    <a:pt x="96558" y="0"/>
                  </a:lnTo>
                  <a:lnTo>
                    <a:pt x="96558" y="96570"/>
                  </a:lnTo>
                  <a:lnTo>
                    <a:pt x="0" y="96570"/>
                  </a:lnTo>
                  <a:lnTo>
                    <a:pt x="0" y="193128"/>
                  </a:lnTo>
                  <a:lnTo>
                    <a:pt x="0" y="289699"/>
                  </a:lnTo>
                  <a:lnTo>
                    <a:pt x="0" y="386270"/>
                  </a:lnTo>
                  <a:lnTo>
                    <a:pt x="96558" y="386270"/>
                  </a:lnTo>
                  <a:lnTo>
                    <a:pt x="386257" y="386270"/>
                  </a:lnTo>
                  <a:lnTo>
                    <a:pt x="386257" y="289699"/>
                  </a:lnTo>
                  <a:lnTo>
                    <a:pt x="386257" y="193141"/>
                  </a:lnTo>
                  <a:lnTo>
                    <a:pt x="386257" y="96570"/>
                  </a:lnTo>
                  <a:lnTo>
                    <a:pt x="386257" y="0"/>
                  </a:lnTo>
                  <a:close/>
                </a:path>
                <a:path w="483234" h="483235">
                  <a:moveTo>
                    <a:pt x="482828" y="96570"/>
                  </a:moveTo>
                  <a:lnTo>
                    <a:pt x="386270" y="96570"/>
                  </a:lnTo>
                  <a:lnTo>
                    <a:pt x="386270" y="193128"/>
                  </a:lnTo>
                  <a:lnTo>
                    <a:pt x="386270" y="289699"/>
                  </a:lnTo>
                  <a:lnTo>
                    <a:pt x="386270" y="386270"/>
                  </a:lnTo>
                  <a:lnTo>
                    <a:pt x="482828" y="386270"/>
                  </a:lnTo>
                  <a:lnTo>
                    <a:pt x="482828" y="289699"/>
                  </a:lnTo>
                  <a:lnTo>
                    <a:pt x="482828" y="193141"/>
                  </a:lnTo>
                  <a:lnTo>
                    <a:pt x="482828" y="9657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0" y="3813975"/>
              <a:ext cx="2938145" cy="3114040"/>
            </a:xfrm>
            <a:custGeom>
              <a:avLst/>
              <a:gdLst/>
              <a:ahLst/>
              <a:cxnLst/>
              <a:rect l="l" t="t" r="r" b="b"/>
              <a:pathLst>
                <a:path w="2938145" h="3114040">
                  <a:moveTo>
                    <a:pt x="2937573" y="0"/>
                  </a:moveTo>
                  <a:lnTo>
                    <a:pt x="0" y="0"/>
                  </a:lnTo>
                  <a:lnTo>
                    <a:pt x="0" y="3113529"/>
                  </a:lnTo>
                  <a:lnTo>
                    <a:pt x="2937573" y="3113529"/>
                  </a:lnTo>
                  <a:lnTo>
                    <a:pt x="2937573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3780002"/>
              <a:ext cx="2644775" cy="2085975"/>
            </a:xfrm>
            <a:custGeom>
              <a:avLst/>
              <a:gdLst/>
              <a:ahLst/>
              <a:cxnLst/>
              <a:rect l="l" t="t" r="r" b="b"/>
              <a:pathLst>
                <a:path w="2644775" h="2085975">
                  <a:moveTo>
                    <a:pt x="0" y="2085670"/>
                  </a:moveTo>
                  <a:lnTo>
                    <a:pt x="2644622" y="2085670"/>
                  </a:lnTo>
                  <a:lnTo>
                    <a:pt x="2644622" y="0"/>
                  </a:lnTo>
                  <a:lnTo>
                    <a:pt x="0" y="0"/>
                  </a:lnTo>
                  <a:lnTo>
                    <a:pt x="0" y="208567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0" y="5865672"/>
              <a:ext cx="2644775" cy="772160"/>
            </a:xfrm>
            <a:custGeom>
              <a:avLst/>
              <a:gdLst/>
              <a:ahLst/>
              <a:cxnLst/>
              <a:rect l="l" t="t" r="r" b="b"/>
              <a:pathLst>
                <a:path w="2644775" h="772159">
                  <a:moveTo>
                    <a:pt x="2644622" y="0"/>
                  </a:moveTo>
                  <a:lnTo>
                    <a:pt x="0" y="0"/>
                  </a:lnTo>
                  <a:lnTo>
                    <a:pt x="0" y="771829"/>
                  </a:lnTo>
                  <a:lnTo>
                    <a:pt x="2644622" y="771829"/>
                  </a:lnTo>
                  <a:lnTo>
                    <a:pt x="264462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364416" y="5783620"/>
            <a:ext cx="1694180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65">
                <a:solidFill>
                  <a:srgbClr val="FFDD00"/>
                </a:solidFill>
                <a:latin typeface="Calibri"/>
                <a:cs typeface="Calibri"/>
              </a:rPr>
              <a:t>ERROR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78510" y="4105209"/>
            <a:ext cx="5260975" cy="3288029"/>
            <a:chOff x="378510" y="4105209"/>
            <a:chExt cx="5260975" cy="3288029"/>
          </a:xfrm>
        </p:grpSpPr>
        <p:sp>
          <p:nvSpPr>
            <p:cNvPr id="54" name="object 54"/>
            <p:cNvSpPr/>
            <p:nvPr/>
          </p:nvSpPr>
          <p:spPr>
            <a:xfrm>
              <a:off x="378510" y="4105211"/>
              <a:ext cx="1545590" cy="1449070"/>
            </a:xfrm>
            <a:custGeom>
              <a:avLst/>
              <a:gdLst/>
              <a:ahLst/>
              <a:cxnLst/>
              <a:rect l="l" t="t" r="r" b="b"/>
              <a:pathLst>
                <a:path w="1545589" h="1449070">
                  <a:moveTo>
                    <a:pt x="552983" y="1255331"/>
                  </a:moveTo>
                  <a:lnTo>
                    <a:pt x="289699" y="1255331"/>
                  </a:lnTo>
                  <a:lnTo>
                    <a:pt x="289699" y="1351889"/>
                  </a:lnTo>
                  <a:lnTo>
                    <a:pt x="386257" y="1351889"/>
                  </a:lnTo>
                  <a:lnTo>
                    <a:pt x="386257" y="1448460"/>
                  </a:lnTo>
                  <a:lnTo>
                    <a:pt x="552983" y="1448460"/>
                  </a:lnTo>
                  <a:lnTo>
                    <a:pt x="552983" y="1351889"/>
                  </a:lnTo>
                  <a:lnTo>
                    <a:pt x="552983" y="1255331"/>
                  </a:lnTo>
                  <a:close/>
                </a:path>
                <a:path w="1545589" h="1449070">
                  <a:moveTo>
                    <a:pt x="552983" y="482815"/>
                  </a:moveTo>
                  <a:lnTo>
                    <a:pt x="482828" y="482815"/>
                  </a:lnTo>
                  <a:lnTo>
                    <a:pt x="482828" y="579335"/>
                  </a:lnTo>
                  <a:lnTo>
                    <a:pt x="386257" y="579335"/>
                  </a:lnTo>
                  <a:lnTo>
                    <a:pt x="386257" y="482815"/>
                  </a:lnTo>
                  <a:lnTo>
                    <a:pt x="482828" y="482815"/>
                  </a:lnTo>
                  <a:lnTo>
                    <a:pt x="482828" y="386295"/>
                  </a:lnTo>
                  <a:lnTo>
                    <a:pt x="386257" y="386295"/>
                  </a:lnTo>
                  <a:lnTo>
                    <a:pt x="386257" y="289775"/>
                  </a:lnTo>
                  <a:lnTo>
                    <a:pt x="96570" y="289775"/>
                  </a:lnTo>
                  <a:lnTo>
                    <a:pt x="96570" y="386295"/>
                  </a:lnTo>
                  <a:lnTo>
                    <a:pt x="96570" y="482815"/>
                  </a:lnTo>
                  <a:lnTo>
                    <a:pt x="0" y="482815"/>
                  </a:lnTo>
                  <a:lnTo>
                    <a:pt x="0" y="579335"/>
                  </a:lnTo>
                  <a:lnTo>
                    <a:pt x="0" y="868895"/>
                  </a:lnTo>
                  <a:lnTo>
                    <a:pt x="0" y="965415"/>
                  </a:lnTo>
                  <a:lnTo>
                    <a:pt x="96570" y="965415"/>
                  </a:lnTo>
                  <a:lnTo>
                    <a:pt x="96570" y="1158455"/>
                  </a:lnTo>
                  <a:lnTo>
                    <a:pt x="193128" y="1158455"/>
                  </a:lnTo>
                  <a:lnTo>
                    <a:pt x="193128" y="1254975"/>
                  </a:lnTo>
                  <a:lnTo>
                    <a:pt x="552983" y="1254975"/>
                  </a:lnTo>
                  <a:lnTo>
                    <a:pt x="552983" y="1158455"/>
                  </a:lnTo>
                  <a:lnTo>
                    <a:pt x="552983" y="965415"/>
                  </a:lnTo>
                  <a:lnTo>
                    <a:pt x="552983" y="868895"/>
                  </a:lnTo>
                  <a:lnTo>
                    <a:pt x="552983" y="579386"/>
                  </a:lnTo>
                  <a:lnTo>
                    <a:pt x="552983" y="482815"/>
                  </a:lnTo>
                  <a:close/>
                </a:path>
                <a:path w="1545589" h="1449070">
                  <a:moveTo>
                    <a:pt x="1448460" y="193128"/>
                  </a:moveTo>
                  <a:lnTo>
                    <a:pt x="1351902" y="193128"/>
                  </a:lnTo>
                  <a:lnTo>
                    <a:pt x="1351902" y="188696"/>
                  </a:lnTo>
                  <a:lnTo>
                    <a:pt x="1351902" y="96558"/>
                  </a:lnTo>
                  <a:lnTo>
                    <a:pt x="552983" y="96558"/>
                  </a:lnTo>
                  <a:lnTo>
                    <a:pt x="552983" y="0"/>
                  </a:lnTo>
                  <a:lnTo>
                    <a:pt x="386257" y="0"/>
                  </a:lnTo>
                  <a:lnTo>
                    <a:pt x="386257" y="96558"/>
                  </a:lnTo>
                  <a:lnTo>
                    <a:pt x="289699" y="96558"/>
                  </a:lnTo>
                  <a:lnTo>
                    <a:pt x="289699" y="188696"/>
                  </a:lnTo>
                  <a:lnTo>
                    <a:pt x="289699" y="193128"/>
                  </a:lnTo>
                  <a:lnTo>
                    <a:pt x="193128" y="193128"/>
                  </a:lnTo>
                  <a:lnTo>
                    <a:pt x="193128" y="289687"/>
                  </a:lnTo>
                  <a:lnTo>
                    <a:pt x="482828" y="289687"/>
                  </a:lnTo>
                  <a:lnTo>
                    <a:pt x="482828" y="295071"/>
                  </a:lnTo>
                  <a:lnTo>
                    <a:pt x="482828" y="386245"/>
                  </a:lnTo>
                  <a:lnTo>
                    <a:pt x="579386" y="386245"/>
                  </a:lnTo>
                  <a:lnTo>
                    <a:pt x="579386" y="295071"/>
                  </a:lnTo>
                  <a:lnTo>
                    <a:pt x="579386" y="289687"/>
                  </a:lnTo>
                  <a:lnTo>
                    <a:pt x="675957" y="289687"/>
                  </a:lnTo>
                  <a:lnTo>
                    <a:pt x="675957" y="295071"/>
                  </a:lnTo>
                  <a:lnTo>
                    <a:pt x="965644" y="295071"/>
                  </a:lnTo>
                  <a:lnTo>
                    <a:pt x="965644" y="289687"/>
                  </a:lnTo>
                  <a:lnTo>
                    <a:pt x="1062202" y="289687"/>
                  </a:lnTo>
                  <a:lnTo>
                    <a:pt x="1062202" y="295071"/>
                  </a:lnTo>
                  <a:lnTo>
                    <a:pt x="1158773" y="295071"/>
                  </a:lnTo>
                  <a:lnTo>
                    <a:pt x="1158773" y="289687"/>
                  </a:lnTo>
                  <a:lnTo>
                    <a:pt x="1448460" y="289687"/>
                  </a:lnTo>
                  <a:lnTo>
                    <a:pt x="1448460" y="193128"/>
                  </a:lnTo>
                  <a:close/>
                </a:path>
                <a:path w="1545589" h="1449070">
                  <a:moveTo>
                    <a:pt x="1545031" y="289775"/>
                  </a:moveTo>
                  <a:lnTo>
                    <a:pt x="1255331" y="289775"/>
                  </a:lnTo>
                  <a:lnTo>
                    <a:pt x="1255331" y="295071"/>
                  </a:lnTo>
                  <a:lnTo>
                    <a:pt x="1545031" y="295071"/>
                  </a:lnTo>
                  <a:lnTo>
                    <a:pt x="1545031" y="28977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64768" y="4394898"/>
              <a:ext cx="869315" cy="290195"/>
            </a:xfrm>
            <a:custGeom>
              <a:avLst/>
              <a:gdLst/>
              <a:ahLst/>
              <a:cxnLst/>
              <a:rect l="l" t="t" r="r" b="b"/>
              <a:pathLst>
                <a:path w="869314" h="290195">
                  <a:moveTo>
                    <a:pt x="96570" y="0"/>
                  </a:moveTo>
                  <a:lnTo>
                    <a:pt x="0" y="0"/>
                  </a:lnTo>
                  <a:lnTo>
                    <a:pt x="0" y="96558"/>
                  </a:lnTo>
                  <a:lnTo>
                    <a:pt x="96570" y="96558"/>
                  </a:lnTo>
                  <a:lnTo>
                    <a:pt x="96570" y="0"/>
                  </a:lnTo>
                  <a:close/>
                </a:path>
                <a:path w="869314" h="290195">
                  <a:moveTo>
                    <a:pt x="193128" y="96558"/>
                  </a:moveTo>
                  <a:lnTo>
                    <a:pt x="96570" y="96558"/>
                  </a:lnTo>
                  <a:lnTo>
                    <a:pt x="96570" y="193116"/>
                  </a:lnTo>
                  <a:lnTo>
                    <a:pt x="0" y="193116"/>
                  </a:lnTo>
                  <a:lnTo>
                    <a:pt x="0" y="289687"/>
                  </a:lnTo>
                  <a:lnTo>
                    <a:pt x="96570" y="289687"/>
                  </a:lnTo>
                  <a:lnTo>
                    <a:pt x="96570" y="193128"/>
                  </a:lnTo>
                  <a:lnTo>
                    <a:pt x="193128" y="193128"/>
                  </a:lnTo>
                  <a:lnTo>
                    <a:pt x="193128" y="96558"/>
                  </a:lnTo>
                  <a:close/>
                </a:path>
                <a:path w="869314" h="290195">
                  <a:moveTo>
                    <a:pt x="289699" y="0"/>
                  </a:moveTo>
                  <a:lnTo>
                    <a:pt x="193128" y="0"/>
                  </a:lnTo>
                  <a:lnTo>
                    <a:pt x="193128" y="96558"/>
                  </a:lnTo>
                  <a:lnTo>
                    <a:pt x="289699" y="96558"/>
                  </a:lnTo>
                  <a:lnTo>
                    <a:pt x="289699" y="0"/>
                  </a:lnTo>
                  <a:close/>
                </a:path>
                <a:path w="869314" h="290195">
                  <a:moveTo>
                    <a:pt x="675944" y="0"/>
                  </a:moveTo>
                  <a:lnTo>
                    <a:pt x="579386" y="0"/>
                  </a:lnTo>
                  <a:lnTo>
                    <a:pt x="579386" y="96558"/>
                  </a:lnTo>
                  <a:lnTo>
                    <a:pt x="675944" y="96558"/>
                  </a:lnTo>
                  <a:lnTo>
                    <a:pt x="675944" y="0"/>
                  </a:lnTo>
                  <a:close/>
                </a:path>
                <a:path w="869314" h="290195">
                  <a:moveTo>
                    <a:pt x="869073" y="0"/>
                  </a:moveTo>
                  <a:lnTo>
                    <a:pt x="772502" y="0"/>
                  </a:lnTo>
                  <a:lnTo>
                    <a:pt x="772502" y="96558"/>
                  </a:lnTo>
                  <a:lnTo>
                    <a:pt x="869073" y="96558"/>
                  </a:lnTo>
                  <a:lnTo>
                    <a:pt x="869073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488844" y="4293908"/>
              <a:ext cx="3150235" cy="3099435"/>
            </a:xfrm>
            <a:custGeom>
              <a:avLst/>
              <a:gdLst/>
              <a:ahLst/>
              <a:cxnLst/>
              <a:rect l="l" t="t" r="r" b="b"/>
              <a:pathLst>
                <a:path w="3150235" h="3099434">
                  <a:moveTo>
                    <a:pt x="3150108" y="1375371"/>
                  </a:moveTo>
                  <a:lnTo>
                    <a:pt x="0" y="1375371"/>
                  </a:lnTo>
                  <a:lnTo>
                    <a:pt x="0" y="2037054"/>
                  </a:lnTo>
                  <a:lnTo>
                    <a:pt x="0" y="2062975"/>
                  </a:lnTo>
                  <a:lnTo>
                    <a:pt x="0" y="2808897"/>
                  </a:lnTo>
                  <a:lnTo>
                    <a:pt x="0" y="3098914"/>
                  </a:lnTo>
                  <a:lnTo>
                    <a:pt x="3150108" y="3098914"/>
                  </a:lnTo>
                  <a:lnTo>
                    <a:pt x="3150108" y="2808897"/>
                  </a:lnTo>
                  <a:lnTo>
                    <a:pt x="3150108" y="2062975"/>
                  </a:lnTo>
                  <a:lnTo>
                    <a:pt x="3150108" y="2037054"/>
                  </a:lnTo>
                  <a:lnTo>
                    <a:pt x="3150108" y="1375371"/>
                  </a:lnTo>
                  <a:close/>
                </a:path>
                <a:path w="3150235" h="3099434">
                  <a:moveTo>
                    <a:pt x="3150108" y="0"/>
                  </a:moveTo>
                  <a:lnTo>
                    <a:pt x="0" y="0"/>
                  </a:lnTo>
                  <a:lnTo>
                    <a:pt x="0" y="106375"/>
                  </a:lnTo>
                  <a:lnTo>
                    <a:pt x="3150108" y="106375"/>
                  </a:lnTo>
                  <a:lnTo>
                    <a:pt x="31501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455379" y="4293908"/>
              <a:ext cx="2891155" cy="2037080"/>
            </a:xfrm>
            <a:custGeom>
              <a:avLst/>
              <a:gdLst/>
              <a:ahLst/>
              <a:cxnLst/>
              <a:rect l="l" t="t" r="r" b="b"/>
              <a:pathLst>
                <a:path w="2891154" h="2037079">
                  <a:moveTo>
                    <a:pt x="2890621" y="1375371"/>
                  </a:moveTo>
                  <a:lnTo>
                    <a:pt x="0" y="1375371"/>
                  </a:lnTo>
                  <a:lnTo>
                    <a:pt x="0" y="2037054"/>
                  </a:lnTo>
                  <a:lnTo>
                    <a:pt x="2890621" y="2037054"/>
                  </a:lnTo>
                  <a:lnTo>
                    <a:pt x="2890621" y="1375371"/>
                  </a:lnTo>
                  <a:close/>
                </a:path>
                <a:path w="2891154" h="2037079">
                  <a:moveTo>
                    <a:pt x="2890621" y="0"/>
                  </a:moveTo>
                  <a:lnTo>
                    <a:pt x="0" y="0"/>
                  </a:lnTo>
                  <a:lnTo>
                    <a:pt x="0" y="106375"/>
                  </a:lnTo>
                  <a:lnTo>
                    <a:pt x="2890621" y="106375"/>
                  </a:lnTo>
                  <a:lnTo>
                    <a:pt x="2890621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455379" y="6330962"/>
              <a:ext cx="2891155" cy="772160"/>
            </a:xfrm>
            <a:custGeom>
              <a:avLst/>
              <a:gdLst/>
              <a:ahLst/>
              <a:cxnLst/>
              <a:rect l="l" t="t" r="r" b="b"/>
              <a:pathLst>
                <a:path w="2891154" h="772159">
                  <a:moveTo>
                    <a:pt x="2890621" y="0"/>
                  </a:moveTo>
                  <a:lnTo>
                    <a:pt x="0" y="0"/>
                  </a:lnTo>
                  <a:lnTo>
                    <a:pt x="0" y="771842"/>
                  </a:lnTo>
                  <a:lnTo>
                    <a:pt x="2890621" y="771842"/>
                  </a:lnTo>
                  <a:lnTo>
                    <a:pt x="289062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3065800" y="6248920"/>
            <a:ext cx="1694180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65">
                <a:solidFill>
                  <a:srgbClr val="FFDD00"/>
                </a:solidFill>
                <a:latin typeface="Calibri"/>
                <a:cs typeface="Calibri"/>
              </a:rPr>
              <a:t>ERROR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0" y="0"/>
            <a:ext cx="4625340" cy="6115685"/>
            <a:chOff x="0" y="0"/>
            <a:chExt cx="4625340" cy="6115685"/>
          </a:xfrm>
        </p:grpSpPr>
        <p:sp>
          <p:nvSpPr>
            <p:cNvPr id="61" name="object 61"/>
            <p:cNvSpPr/>
            <p:nvPr/>
          </p:nvSpPr>
          <p:spPr>
            <a:xfrm>
              <a:off x="3176460" y="5669279"/>
              <a:ext cx="1449070" cy="446405"/>
            </a:xfrm>
            <a:custGeom>
              <a:avLst/>
              <a:gdLst/>
              <a:ahLst/>
              <a:cxnLst/>
              <a:rect l="l" t="t" r="r" b="b"/>
              <a:pathLst>
                <a:path w="1449070" h="446404">
                  <a:moveTo>
                    <a:pt x="482815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6558" y="59690"/>
                  </a:lnTo>
                  <a:lnTo>
                    <a:pt x="96558" y="156210"/>
                  </a:lnTo>
                  <a:lnTo>
                    <a:pt x="482815" y="156210"/>
                  </a:lnTo>
                  <a:lnTo>
                    <a:pt x="482815" y="59690"/>
                  </a:lnTo>
                  <a:lnTo>
                    <a:pt x="482815" y="0"/>
                  </a:lnTo>
                  <a:close/>
                </a:path>
                <a:path w="1449070" h="446404">
                  <a:moveTo>
                    <a:pt x="1255331" y="156565"/>
                  </a:moveTo>
                  <a:lnTo>
                    <a:pt x="869073" y="156565"/>
                  </a:lnTo>
                  <a:lnTo>
                    <a:pt x="869073" y="253123"/>
                  </a:lnTo>
                  <a:lnTo>
                    <a:pt x="579386" y="253123"/>
                  </a:lnTo>
                  <a:lnTo>
                    <a:pt x="579386" y="156565"/>
                  </a:lnTo>
                  <a:lnTo>
                    <a:pt x="193128" y="156565"/>
                  </a:lnTo>
                  <a:lnTo>
                    <a:pt x="193128" y="253123"/>
                  </a:lnTo>
                  <a:lnTo>
                    <a:pt x="289687" y="253123"/>
                  </a:lnTo>
                  <a:lnTo>
                    <a:pt x="289687" y="349694"/>
                  </a:lnTo>
                  <a:lnTo>
                    <a:pt x="482815" y="349694"/>
                  </a:lnTo>
                  <a:lnTo>
                    <a:pt x="482815" y="446252"/>
                  </a:lnTo>
                  <a:lnTo>
                    <a:pt x="965631" y="446252"/>
                  </a:lnTo>
                  <a:lnTo>
                    <a:pt x="965631" y="349694"/>
                  </a:lnTo>
                  <a:lnTo>
                    <a:pt x="1158760" y="349694"/>
                  </a:lnTo>
                  <a:lnTo>
                    <a:pt x="1158760" y="253123"/>
                  </a:lnTo>
                  <a:lnTo>
                    <a:pt x="1255331" y="253123"/>
                  </a:lnTo>
                  <a:lnTo>
                    <a:pt x="1255331" y="156565"/>
                  </a:lnTo>
                  <a:close/>
                </a:path>
                <a:path w="1449070" h="446404">
                  <a:moveTo>
                    <a:pt x="1448460" y="0"/>
                  </a:moveTo>
                  <a:lnTo>
                    <a:pt x="965631" y="0"/>
                  </a:lnTo>
                  <a:lnTo>
                    <a:pt x="965631" y="59690"/>
                  </a:lnTo>
                  <a:lnTo>
                    <a:pt x="965631" y="156210"/>
                  </a:lnTo>
                  <a:lnTo>
                    <a:pt x="1351889" y="156210"/>
                  </a:lnTo>
                  <a:lnTo>
                    <a:pt x="1351889" y="59690"/>
                  </a:lnTo>
                  <a:lnTo>
                    <a:pt x="1448460" y="59690"/>
                  </a:lnTo>
                  <a:lnTo>
                    <a:pt x="144846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659276" y="5632703"/>
              <a:ext cx="483234" cy="290195"/>
            </a:xfrm>
            <a:custGeom>
              <a:avLst/>
              <a:gdLst/>
              <a:ahLst/>
              <a:cxnLst/>
              <a:rect l="l" t="t" r="r" b="b"/>
              <a:pathLst>
                <a:path w="483235" h="290195">
                  <a:moveTo>
                    <a:pt x="482828" y="0"/>
                  </a:moveTo>
                  <a:lnTo>
                    <a:pt x="482828" y="0"/>
                  </a:lnTo>
                  <a:lnTo>
                    <a:pt x="0" y="0"/>
                  </a:lnTo>
                  <a:lnTo>
                    <a:pt x="0" y="96570"/>
                  </a:lnTo>
                  <a:lnTo>
                    <a:pt x="0" y="193141"/>
                  </a:lnTo>
                  <a:lnTo>
                    <a:pt x="96570" y="193141"/>
                  </a:lnTo>
                  <a:lnTo>
                    <a:pt x="96570" y="289699"/>
                  </a:lnTo>
                  <a:lnTo>
                    <a:pt x="193128" y="289699"/>
                  </a:lnTo>
                  <a:lnTo>
                    <a:pt x="289699" y="289699"/>
                  </a:lnTo>
                  <a:lnTo>
                    <a:pt x="386270" y="289699"/>
                  </a:lnTo>
                  <a:lnTo>
                    <a:pt x="386270" y="193141"/>
                  </a:lnTo>
                  <a:lnTo>
                    <a:pt x="482828" y="193141"/>
                  </a:lnTo>
                  <a:lnTo>
                    <a:pt x="482828" y="96570"/>
                  </a:lnTo>
                  <a:lnTo>
                    <a:pt x="482828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0" y="0"/>
              <a:ext cx="2715895" cy="2594610"/>
            </a:xfrm>
            <a:custGeom>
              <a:avLst/>
              <a:gdLst/>
              <a:ahLst/>
              <a:cxnLst/>
              <a:rect l="l" t="t" r="r" b="b"/>
              <a:pathLst>
                <a:path w="2715895" h="2594610">
                  <a:moveTo>
                    <a:pt x="0" y="2594000"/>
                  </a:moveTo>
                  <a:lnTo>
                    <a:pt x="0" y="0"/>
                  </a:lnTo>
                  <a:lnTo>
                    <a:pt x="2715564" y="0"/>
                  </a:lnTo>
                  <a:lnTo>
                    <a:pt x="2715564" y="2594000"/>
                  </a:lnTo>
                  <a:lnTo>
                    <a:pt x="0" y="259400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0" y="0"/>
              <a:ext cx="2423160" cy="1532255"/>
            </a:xfrm>
            <a:custGeom>
              <a:avLst/>
              <a:gdLst/>
              <a:ahLst/>
              <a:cxnLst/>
              <a:rect l="l" t="t" r="r" b="b"/>
              <a:pathLst>
                <a:path w="2423160" h="1532255">
                  <a:moveTo>
                    <a:pt x="0" y="1532166"/>
                  </a:moveTo>
                  <a:lnTo>
                    <a:pt x="2422613" y="1532166"/>
                  </a:lnTo>
                  <a:lnTo>
                    <a:pt x="2422613" y="0"/>
                  </a:lnTo>
                  <a:lnTo>
                    <a:pt x="0" y="0"/>
                  </a:lnTo>
                  <a:lnTo>
                    <a:pt x="0" y="1532166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0" y="1532166"/>
              <a:ext cx="931544" cy="772160"/>
            </a:xfrm>
            <a:custGeom>
              <a:avLst/>
              <a:gdLst/>
              <a:ahLst/>
              <a:cxnLst/>
              <a:rect l="l" t="t" r="r" b="b"/>
              <a:pathLst>
                <a:path w="931544" h="772160">
                  <a:moveTo>
                    <a:pt x="0" y="771842"/>
                  </a:moveTo>
                  <a:lnTo>
                    <a:pt x="931494" y="771842"/>
                  </a:lnTo>
                  <a:lnTo>
                    <a:pt x="931494" y="0"/>
                  </a:lnTo>
                  <a:lnTo>
                    <a:pt x="0" y="0"/>
                  </a:lnTo>
                  <a:lnTo>
                    <a:pt x="0" y="771842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142416" y="1450120"/>
            <a:ext cx="648335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35">
                <a:solidFill>
                  <a:srgbClr val="FFDD00"/>
                </a:solidFill>
                <a:latin typeface="Calibri"/>
                <a:cs typeface="Calibri"/>
              </a:rPr>
              <a:t>ER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77506" y="1192872"/>
            <a:ext cx="6638925" cy="176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235"/>
              </a:lnSpc>
              <a:tabLst>
                <a:tab pos="3506470" algn="l"/>
              </a:tabLst>
            </a:pPr>
            <a:r>
              <a:rPr dirty="0" baseline="-33653" sz="7800" spc="-532">
                <a:solidFill>
                  <a:srgbClr val="FFDD00"/>
                </a:solidFill>
                <a:latin typeface="Calibri"/>
                <a:cs typeface="Calibri"/>
              </a:rPr>
              <a:t>ROR	</a:t>
            </a:r>
            <a:r>
              <a:rPr dirty="0" sz="5200" spc="-265">
                <a:solidFill>
                  <a:srgbClr val="FFDD00"/>
                </a:solidFill>
                <a:latin typeface="Calibri"/>
                <a:cs typeface="Calibri"/>
              </a:rPr>
              <a:t>ERROR</a:t>
            </a:r>
            <a:endParaRPr sz="5200">
              <a:latin typeface="Calibri"/>
              <a:cs typeface="Calibri"/>
            </a:endParaRPr>
          </a:p>
          <a:p>
            <a:pPr marL="2502535">
              <a:lnSpc>
                <a:spcPct val="100000"/>
              </a:lnSpc>
              <a:spcBef>
                <a:spcPts val="3100"/>
              </a:spcBef>
            </a:pPr>
            <a:r>
              <a:rPr dirty="0" sz="4450" spc="-455">
                <a:solidFill>
                  <a:srgbClr val="FFDD00"/>
                </a:solidFill>
                <a:latin typeface="Calibri"/>
                <a:cs typeface="Calibri"/>
              </a:rPr>
              <a:t>TOEGAN</a:t>
            </a:r>
            <a:r>
              <a:rPr dirty="0" sz="4450" spc="-555">
                <a:solidFill>
                  <a:srgbClr val="FFDD00"/>
                </a:solidFill>
                <a:latin typeface="Calibri"/>
                <a:cs typeface="Calibri"/>
              </a:rPr>
              <a:t>G</a:t>
            </a:r>
            <a:r>
              <a:rPr dirty="0" sz="4450" spc="-70">
                <a:solidFill>
                  <a:srgbClr val="FFDD00"/>
                </a:solidFill>
                <a:latin typeface="Calibri"/>
                <a:cs typeface="Calibri"/>
              </a:rPr>
              <a:t> </a:t>
            </a:r>
            <a:r>
              <a:rPr dirty="0" sz="4450" spc="-350">
                <a:solidFill>
                  <a:srgbClr val="FFDD00"/>
                </a:solidFill>
                <a:latin typeface="Calibri"/>
                <a:cs typeface="Calibri"/>
              </a:rPr>
              <a:t>POR</a:t>
            </a:r>
            <a:r>
              <a:rPr dirty="0" sz="4450" spc="-905">
                <a:solidFill>
                  <a:srgbClr val="FFDD00"/>
                </a:solidFill>
                <a:latin typeface="Calibri"/>
                <a:cs typeface="Calibri"/>
              </a:rPr>
              <a:t>T</a:t>
            </a:r>
            <a:r>
              <a:rPr dirty="0" sz="4450" spc="-145">
                <a:solidFill>
                  <a:srgbClr val="FFDD00"/>
                </a:solidFill>
                <a:latin typeface="Calibri"/>
                <a:cs typeface="Calibri"/>
              </a:rPr>
              <a:t>AA</a:t>
            </a:r>
            <a:r>
              <a:rPr dirty="0" sz="4450" spc="-150">
                <a:solidFill>
                  <a:srgbClr val="FFDD00"/>
                </a:solidFill>
                <a:latin typeface="Calibri"/>
                <a:cs typeface="Calibri"/>
              </a:rPr>
              <a:t>L</a:t>
            </a:r>
            <a:r>
              <a:rPr dirty="0" sz="4450" spc="-100">
                <a:solidFill>
                  <a:srgbClr val="FFDD00"/>
                </a:solidFill>
                <a:latin typeface="Calibri"/>
                <a:cs typeface="Calibri"/>
              </a:rPr>
              <a:t> </a:t>
            </a:r>
            <a:r>
              <a:rPr dirty="0" sz="4450" spc="-1150">
                <a:solidFill>
                  <a:srgbClr val="FFDD00"/>
                </a:solidFill>
                <a:latin typeface="Calibri"/>
                <a:cs typeface="Calibri"/>
              </a:rPr>
              <a:t>1</a:t>
            </a:r>
            <a:endParaRPr sz="445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6527" y="8"/>
            <a:ext cx="9604375" cy="5669280"/>
            <a:chOff x="156527" y="8"/>
            <a:chExt cx="9604375" cy="5669280"/>
          </a:xfrm>
        </p:grpSpPr>
        <p:sp>
          <p:nvSpPr>
            <p:cNvPr id="69" name="object 69"/>
            <p:cNvSpPr/>
            <p:nvPr/>
          </p:nvSpPr>
          <p:spPr>
            <a:xfrm>
              <a:off x="156527" y="12"/>
              <a:ext cx="1642110" cy="1316990"/>
            </a:xfrm>
            <a:custGeom>
              <a:avLst/>
              <a:gdLst/>
              <a:ahLst/>
              <a:cxnLst/>
              <a:rect l="l" t="t" r="r" b="b"/>
              <a:pathLst>
                <a:path w="1642110" h="1316990">
                  <a:moveTo>
                    <a:pt x="1545005" y="737870"/>
                  </a:moveTo>
                  <a:lnTo>
                    <a:pt x="1062202" y="737870"/>
                  </a:lnTo>
                  <a:lnTo>
                    <a:pt x="1062202" y="930910"/>
                  </a:lnTo>
                  <a:lnTo>
                    <a:pt x="1062202" y="996772"/>
                  </a:lnTo>
                  <a:lnTo>
                    <a:pt x="1448447" y="996772"/>
                  </a:lnTo>
                  <a:lnTo>
                    <a:pt x="1448447" y="930910"/>
                  </a:lnTo>
                  <a:lnTo>
                    <a:pt x="1545005" y="930910"/>
                  </a:lnTo>
                  <a:lnTo>
                    <a:pt x="1545005" y="737870"/>
                  </a:lnTo>
                  <a:close/>
                </a:path>
                <a:path w="1642110" h="1316990">
                  <a:moveTo>
                    <a:pt x="1641576" y="254520"/>
                  </a:moveTo>
                  <a:lnTo>
                    <a:pt x="1255318" y="254520"/>
                  </a:lnTo>
                  <a:lnTo>
                    <a:pt x="1255318" y="350520"/>
                  </a:lnTo>
                  <a:lnTo>
                    <a:pt x="1158760" y="350520"/>
                  </a:lnTo>
                  <a:lnTo>
                    <a:pt x="1158760" y="254520"/>
                  </a:lnTo>
                  <a:lnTo>
                    <a:pt x="1062202" y="254520"/>
                  </a:lnTo>
                  <a:lnTo>
                    <a:pt x="1062202" y="350520"/>
                  </a:lnTo>
                  <a:lnTo>
                    <a:pt x="965631" y="350520"/>
                  </a:lnTo>
                  <a:lnTo>
                    <a:pt x="965631" y="254520"/>
                  </a:lnTo>
                  <a:lnTo>
                    <a:pt x="1062202" y="254520"/>
                  </a:lnTo>
                  <a:lnTo>
                    <a:pt x="1062202" y="157949"/>
                  </a:lnTo>
                  <a:lnTo>
                    <a:pt x="965631" y="157949"/>
                  </a:lnTo>
                  <a:lnTo>
                    <a:pt x="965631" y="61391"/>
                  </a:lnTo>
                  <a:lnTo>
                    <a:pt x="1062202" y="61391"/>
                  </a:lnTo>
                  <a:lnTo>
                    <a:pt x="1062202" y="157949"/>
                  </a:lnTo>
                  <a:lnTo>
                    <a:pt x="1158760" y="157949"/>
                  </a:lnTo>
                  <a:lnTo>
                    <a:pt x="1158760" y="254000"/>
                  </a:lnTo>
                  <a:lnTo>
                    <a:pt x="1545005" y="254000"/>
                  </a:lnTo>
                  <a:lnTo>
                    <a:pt x="1545005" y="157480"/>
                  </a:lnTo>
                  <a:lnTo>
                    <a:pt x="1545005" y="60960"/>
                  </a:lnTo>
                  <a:lnTo>
                    <a:pt x="1448447" y="60960"/>
                  </a:lnTo>
                  <a:lnTo>
                    <a:pt x="1448447" y="0"/>
                  </a:lnTo>
                  <a:lnTo>
                    <a:pt x="1255306" y="0"/>
                  </a:lnTo>
                  <a:lnTo>
                    <a:pt x="1255306" y="61391"/>
                  </a:lnTo>
                  <a:lnTo>
                    <a:pt x="1255306" y="157480"/>
                  </a:lnTo>
                  <a:lnTo>
                    <a:pt x="1158760" y="157480"/>
                  </a:lnTo>
                  <a:lnTo>
                    <a:pt x="1158760" y="61391"/>
                  </a:lnTo>
                  <a:lnTo>
                    <a:pt x="1255306" y="61391"/>
                  </a:lnTo>
                  <a:lnTo>
                    <a:pt x="1255306" y="0"/>
                  </a:lnTo>
                  <a:lnTo>
                    <a:pt x="675932" y="0"/>
                  </a:lnTo>
                  <a:lnTo>
                    <a:pt x="675932" y="61391"/>
                  </a:lnTo>
                  <a:lnTo>
                    <a:pt x="675932" y="157949"/>
                  </a:lnTo>
                  <a:lnTo>
                    <a:pt x="579374" y="157949"/>
                  </a:lnTo>
                  <a:lnTo>
                    <a:pt x="579374" y="254520"/>
                  </a:lnTo>
                  <a:lnTo>
                    <a:pt x="675932" y="254520"/>
                  </a:lnTo>
                  <a:lnTo>
                    <a:pt x="675932" y="350520"/>
                  </a:lnTo>
                  <a:lnTo>
                    <a:pt x="579374" y="350520"/>
                  </a:lnTo>
                  <a:lnTo>
                    <a:pt x="579374" y="254520"/>
                  </a:lnTo>
                  <a:lnTo>
                    <a:pt x="482815" y="254520"/>
                  </a:lnTo>
                  <a:lnTo>
                    <a:pt x="482815" y="350520"/>
                  </a:lnTo>
                  <a:lnTo>
                    <a:pt x="386245" y="350520"/>
                  </a:lnTo>
                  <a:lnTo>
                    <a:pt x="386245" y="254000"/>
                  </a:lnTo>
                  <a:lnTo>
                    <a:pt x="482815" y="254000"/>
                  </a:lnTo>
                  <a:lnTo>
                    <a:pt x="482815" y="157949"/>
                  </a:lnTo>
                  <a:lnTo>
                    <a:pt x="579374" y="157949"/>
                  </a:lnTo>
                  <a:lnTo>
                    <a:pt x="579374" y="61391"/>
                  </a:lnTo>
                  <a:lnTo>
                    <a:pt x="675932" y="61391"/>
                  </a:lnTo>
                  <a:lnTo>
                    <a:pt x="675932" y="0"/>
                  </a:lnTo>
                  <a:lnTo>
                    <a:pt x="482803" y="0"/>
                  </a:lnTo>
                  <a:lnTo>
                    <a:pt x="482803" y="61391"/>
                  </a:lnTo>
                  <a:lnTo>
                    <a:pt x="482803" y="157480"/>
                  </a:lnTo>
                  <a:lnTo>
                    <a:pt x="386245" y="157480"/>
                  </a:lnTo>
                  <a:lnTo>
                    <a:pt x="386245" y="61391"/>
                  </a:lnTo>
                  <a:lnTo>
                    <a:pt x="482803" y="61391"/>
                  </a:lnTo>
                  <a:lnTo>
                    <a:pt x="482803" y="0"/>
                  </a:lnTo>
                  <a:lnTo>
                    <a:pt x="193116" y="0"/>
                  </a:lnTo>
                  <a:lnTo>
                    <a:pt x="193116" y="60960"/>
                  </a:lnTo>
                  <a:lnTo>
                    <a:pt x="96558" y="60960"/>
                  </a:lnTo>
                  <a:lnTo>
                    <a:pt x="96558" y="157480"/>
                  </a:lnTo>
                  <a:lnTo>
                    <a:pt x="96558" y="254000"/>
                  </a:lnTo>
                  <a:lnTo>
                    <a:pt x="0" y="254000"/>
                  </a:lnTo>
                  <a:lnTo>
                    <a:pt x="0" y="350520"/>
                  </a:lnTo>
                  <a:lnTo>
                    <a:pt x="0" y="641350"/>
                  </a:lnTo>
                  <a:lnTo>
                    <a:pt x="0" y="737870"/>
                  </a:lnTo>
                  <a:lnTo>
                    <a:pt x="96558" y="737870"/>
                  </a:lnTo>
                  <a:lnTo>
                    <a:pt x="96558" y="930910"/>
                  </a:lnTo>
                  <a:lnTo>
                    <a:pt x="193116" y="930910"/>
                  </a:lnTo>
                  <a:lnTo>
                    <a:pt x="193116" y="1027430"/>
                  </a:lnTo>
                  <a:lnTo>
                    <a:pt x="289674" y="1027430"/>
                  </a:lnTo>
                  <a:lnTo>
                    <a:pt x="289674" y="1123594"/>
                  </a:lnTo>
                  <a:lnTo>
                    <a:pt x="386245" y="1123594"/>
                  </a:lnTo>
                  <a:lnTo>
                    <a:pt x="386245" y="1220165"/>
                  </a:lnTo>
                  <a:lnTo>
                    <a:pt x="579374" y="1220165"/>
                  </a:lnTo>
                  <a:lnTo>
                    <a:pt x="579374" y="1316723"/>
                  </a:lnTo>
                  <a:lnTo>
                    <a:pt x="774966" y="1316723"/>
                  </a:lnTo>
                  <a:lnTo>
                    <a:pt x="774966" y="1220165"/>
                  </a:lnTo>
                  <a:lnTo>
                    <a:pt x="774966" y="1123594"/>
                  </a:lnTo>
                  <a:lnTo>
                    <a:pt x="675932" y="1123594"/>
                  </a:lnTo>
                  <a:lnTo>
                    <a:pt x="675932" y="1027036"/>
                  </a:lnTo>
                  <a:lnTo>
                    <a:pt x="579374" y="1027036"/>
                  </a:lnTo>
                  <a:lnTo>
                    <a:pt x="579374" y="930910"/>
                  </a:lnTo>
                  <a:lnTo>
                    <a:pt x="579374" y="737870"/>
                  </a:lnTo>
                  <a:lnTo>
                    <a:pt x="675932" y="737870"/>
                  </a:lnTo>
                  <a:lnTo>
                    <a:pt x="675932" y="641350"/>
                  </a:lnTo>
                  <a:lnTo>
                    <a:pt x="965631" y="641350"/>
                  </a:lnTo>
                  <a:lnTo>
                    <a:pt x="965631" y="737336"/>
                  </a:lnTo>
                  <a:lnTo>
                    <a:pt x="1641576" y="737336"/>
                  </a:lnTo>
                  <a:lnTo>
                    <a:pt x="1641576" y="641350"/>
                  </a:lnTo>
                  <a:lnTo>
                    <a:pt x="1641576" y="640778"/>
                  </a:lnTo>
                  <a:lnTo>
                    <a:pt x="1641576" y="351078"/>
                  </a:lnTo>
                  <a:lnTo>
                    <a:pt x="1641576" y="350520"/>
                  </a:lnTo>
                  <a:lnTo>
                    <a:pt x="1641576" y="25452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42772" y="61416"/>
              <a:ext cx="9218295" cy="5608320"/>
            </a:xfrm>
            <a:custGeom>
              <a:avLst/>
              <a:gdLst/>
              <a:ahLst/>
              <a:cxnLst/>
              <a:rect l="l" t="t" r="r" b="b"/>
              <a:pathLst>
                <a:path w="9218295" h="5608320">
                  <a:moveTo>
                    <a:pt x="96570" y="0"/>
                  </a:moveTo>
                  <a:lnTo>
                    <a:pt x="0" y="0"/>
                  </a:lnTo>
                  <a:lnTo>
                    <a:pt x="0" y="96545"/>
                  </a:lnTo>
                  <a:lnTo>
                    <a:pt x="96570" y="96545"/>
                  </a:lnTo>
                  <a:lnTo>
                    <a:pt x="96570" y="0"/>
                  </a:lnTo>
                  <a:close/>
                </a:path>
                <a:path w="9218295" h="5608320">
                  <a:moveTo>
                    <a:pt x="289687" y="0"/>
                  </a:moveTo>
                  <a:lnTo>
                    <a:pt x="193116" y="0"/>
                  </a:lnTo>
                  <a:lnTo>
                    <a:pt x="193116" y="96545"/>
                  </a:lnTo>
                  <a:lnTo>
                    <a:pt x="96570" y="96545"/>
                  </a:lnTo>
                  <a:lnTo>
                    <a:pt x="96570" y="193103"/>
                  </a:lnTo>
                  <a:lnTo>
                    <a:pt x="0" y="193103"/>
                  </a:lnTo>
                  <a:lnTo>
                    <a:pt x="0" y="289674"/>
                  </a:lnTo>
                  <a:lnTo>
                    <a:pt x="96570" y="289674"/>
                  </a:lnTo>
                  <a:lnTo>
                    <a:pt x="96570" y="193116"/>
                  </a:lnTo>
                  <a:lnTo>
                    <a:pt x="193116" y="193116"/>
                  </a:lnTo>
                  <a:lnTo>
                    <a:pt x="193116" y="289674"/>
                  </a:lnTo>
                  <a:lnTo>
                    <a:pt x="289687" y="289674"/>
                  </a:lnTo>
                  <a:lnTo>
                    <a:pt x="289687" y="193103"/>
                  </a:lnTo>
                  <a:lnTo>
                    <a:pt x="193128" y="193103"/>
                  </a:lnTo>
                  <a:lnTo>
                    <a:pt x="193128" y="96545"/>
                  </a:lnTo>
                  <a:lnTo>
                    <a:pt x="289687" y="96545"/>
                  </a:lnTo>
                  <a:lnTo>
                    <a:pt x="289687" y="0"/>
                  </a:lnTo>
                  <a:close/>
                </a:path>
                <a:path w="9218295" h="5608320">
                  <a:moveTo>
                    <a:pt x="482815" y="965644"/>
                  </a:moveTo>
                  <a:lnTo>
                    <a:pt x="386257" y="965644"/>
                  </a:lnTo>
                  <a:lnTo>
                    <a:pt x="289687" y="965644"/>
                  </a:lnTo>
                  <a:lnTo>
                    <a:pt x="289687" y="1062189"/>
                  </a:lnTo>
                  <a:lnTo>
                    <a:pt x="386245" y="1062189"/>
                  </a:lnTo>
                  <a:lnTo>
                    <a:pt x="482815" y="1062189"/>
                  </a:lnTo>
                  <a:lnTo>
                    <a:pt x="482815" y="965644"/>
                  </a:lnTo>
                  <a:close/>
                </a:path>
                <a:path w="9218295" h="5608320">
                  <a:moveTo>
                    <a:pt x="675944" y="675919"/>
                  </a:moveTo>
                  <a:lnTo>
                    <a:pt x="579386" y="675919"/>
                  </a:lnTo>
                  <a:lnTo>
                    <a:pt x="579386" y="579361"/>
                  </a:lnTo>
                  <a:lnTo>
                    <a:pt x="482815" y="579361"/>
                  </a:lnTo>
                  <a:lnTo>
                    <a:pt x="386257" y="579361"/>
                  </a:lnTo>
                  <a:lnTo>
                    <a:pt x="289687" y="579361"/>
                  </a:lnTo>
                  <a:lnTo>
                    <a:pt x="289687" y="675919"/>
                  </a:lnTo>
                  <a:lnTo>
                    <a:pt x="193116" y="675919"/>
                  </a:lnTo>
                  <a:lnTo>
                    <a:pt x="193116" y="772490"/>
                  </a:lnTo>
                  <a:lnTo>
                    <a:pt x="193116" y="869048"/>
                  </a:lnTo>
                  <a:lnTo>
                    <a:pt x="193116" y="965619"/>
                  </a:lnTo>
                  <a:lnTo>
                    <a:pt x="289687" y="965619"/>
                  </a:lnTo>
                  <a:lnTo>
                    <a:pt x="675944" y="965619"/>
                  </a:lnTo>
                  <a:lnTo>
                    <a:pt x="675944" y="869061"/>
                  </a:lnTo>
                  <a:lnTo>
                    <a:pt x="675944" y="772490"/>
                  </a:lnTo>
                  <a:lnTo>
                    <a:pt x="675944" y="675919"/>
                  </a:lnTo>
                  <a:close/>
                </a:path>
                <a:path w="9218295" h="5608320">
                  <a:moveTo>
                    <a:pt x="675944" y="0"/>
                  </a:moveTo>
                  <a:lnTo>
                    <a:pt x="579386" y="0"/>
                  </a:lnTo>
                  <a:lnTo>
                    <a:pt x="579386" y="96545"/>
                  </a:lnTo>
                  <a:lnTo>
                    <a:pt x="675944" y="96545"/>
                  </a:lnTo>
                  <a:lnTo>
                    <a:pt x="675944" y="0"/>
                  </a:lnTo>
                  <a:close/>
                </a:path>
                <a:path w="9218295" h="5608320">
                  <a:moveTo>
                    <a:pt x="869073" y="0"/>
                  </a:moveTo>
                  <a:lnTo>
                    <a:pt x="772502" y="0"/>
                  </a:lnTo>
                  <a:lnTo>
                    <a:pt x="772502" y="96545"/>
                  </a:lnTo>
                  <a:lnTo>
                    <a:pt x="675944" y="96545"/>
                  </a:lnTo>
                  <a:lnTo>
                    <a:pt x="675944" y="193103"/>
                  </a:lnTo>
                  <a:lnTo>
                    <a:pt x="579386" y="193103"/>
                  </a:lnTo>
                  <a:lnTo>
                    <a:pt x="579386" y="289674"/>
                  </a:lnTo>
                  <a:lnTo>
                    <a:pt x="675944" y="289674"/>
                  </a:lnTo>
                  <a:lnTo>
                    <a:pt x="675944" y="193116"/>
                  </a:lnTo>
                  <a:lnTo>
                    <a:pt x="772502" y="193116"/>
                  </a:lnTo>
                  <a:lnTo>
                    <a:pt x="772502" y="289674"/>
                  </a:lnTo>
                  <a:lnTo>
                    <a:pt x="869073" y="289674"/>
                  </a:lnTo>
                  <a:lnTo>
                    <a:pt x="869073" y="193103"/>
                  </a:lnTo>
                  <a:lnTo>
                    <a:pt x="772515" y="193103"/>
                  </a:lnTo>
                  <a:lnTo>
                    <a:pt x="772515" y="96545"/>
                  </a:lnTo>
                  <a:lnTo>
                    <a:pt x="869073" y="96545"/>
                  </a:lnTo>
                  <a:lnTo>
                    <a:pt x="869073" y="0"/>
                  </a:lnTo>
                  <a:close/>
                </a:path>
                <a:path w="9218295" h="5608320">
                  <a:moveTo>
                    <a:pt x="9217723" y="4338866"/>
                  </a:moveTo>
                  <a:lnTo>
                    <a:pt x="388721" y="4338866"/>
                  </a:lnTo>
                  <a:lnTo>
                    <a:pt x="388721" y="4848085"/>
                  </a:lnTo>
                  <a:lnTo>
                    <a:pt x="388721" y="5607863"/>
                  </a:lnTo>
                  <a:lnTo>
                    <a:pt x="9217723" y="5607863"/>
                  </a:lnTo>
                  <a:lnTo>
                    <a:pt x="9217723" y="4848085"/>
                  </a:lnTo>
                  <a:lnTo>
                    <a:pt x="9217723" y="433886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2499973" y="4379356"/>
            <a:ext cx="5718175" cy="707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450" spc="-370">
                <a:solidFill>
                  <a:srgbClr val="1D1D1B"/>
                </a:solidFill>
                <a:latin typeface="Calibri"/>
                <a:cs typeface="Calibri"/>
              </a:rPr>
              <a:t>VO</a:t>
            </a:r>
            <a:r>
              <a:rPr dirty="0" sz="4450" spc="-890">
                <a:solidFill>
                  <a:srgbClr val="1D1D1B"/>
                </a:solidFill>
                <a:latin typeface="Calibri"/>
                <a:cs typeface="Calibri"/>
              </a:rPr>
              <a:t>L</a:t>
            </a:r>
            <a:r>
              <a:rPr dirty="0" sz="4450" spc="-555">
                <a:solidFill>
                  <a:srgbClr val="1D1D1B"/>
                </a:solidFill>
                <a:latin typeface="Calibri"/>
                <a:cs typeface="Calibri"/>
              </a:rPr>
              <a:t>TOO</a:t>
            </a:r>
            <a:r>
              <a:rPr dirty="0" sz="4450" spc="-26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65">
                <a:solidFill>
                  <a:srgbClr val="1D1D1B"/>
                </a:solidFill>
                <a:latin typeface="Calibri"/>
                <a:cs typeface="Calibri"/>
              </a:rPr>
              <a:t>OPDRACH</a:t>
            </a:r>
            <a:r>
              <a:rPr dirty="0" sz="4450" spc="-35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8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30">
                <a:solidFill>
                  <a:srgbClr val="1D1D1B"/>
                </a:solidFill>
                <a:latin typeface="Calibri"/>
                <a:cs typeface="Calibri"/>
              </a:rPr>
              <a:t>2</a:t>
            </a:r>
            <a:r>
              <a:rPr dirty="0" sz="4450" spc="-8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680">
                <a:solidFill>
                  <a:srgbClr val="1D1D1B"/>
                </a:solidFill>
                <a:latin typeface="Calibri"/>
                <a:cs typeface="Calibri"/>
              </a:rPr>
              <a:t>O</a:t>
            </a:r>
            <a:r>
              <a:rPr dirty="0" sz="4450" spc="-955">
                <a:solidFill>
                  <a:srgbClr val="1D1D1B"/>
                </a:solidFill>
                <a:latin typeface="Calibri"/>
                <a:cs typeface="Calibri"/>
              </a:rPr>
              <a:t>M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80">
                <a:solidFill>
                  <a:srgbClr val="1D1D1B"/>
                </a:solidFill>
                <a:latin typeface="Calibri"/>
                <a:cs typeface="Calibri"/>
              </a:rPr>
              <a:t>TE</a:t>
            </a:r>
            <a:endParaRPr sz="44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53077" y="4918011"/>
            <a:ext cx="7012305" cy="707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450" spc="-585">
                <a:solidFill>
                  <a:srgbClr val="1D1D1B"/>
                </a:solidFill>
                <a:latin typeface="Calibri"/>
                <a:cs typeface="Calibri"/>
              </a:rPr>
              <a:t>BEW</a:t>
            </a:r>
            <a:r>
              <a:rPr dirty="0" sz="4450" spc="-4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4450" spc="-200">
                <a:solidFill>
                  <a:srgbClr val="1D1D1B"/>
                </a:solidFill>
                <a:latin typeface="Calibri"/>
                <a:cs typeface="Calibri"/>
              </a:rPr>
              <a:t>JZE</a:t>
            </a:r>
            <a:r>
              <a:rPr dirty="0" sz="4450" spc="-395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7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4450" spc="-70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16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685">
                <a:solidFill>
                  <a:srgbClr val="1D1D1B"/>
                </a:solidFill>
                <a:latin typeface="Calibri"/>
                <a:cs typeface="Calibri"/>
              </a:rPr>
              <a:t>U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15">
                <a:solidFill>
                  <a:srgbClr val="1D1D1B"/>
                </a:solidFill>
                <a:latin typeface="Calibri"/>
                <a:cs typeface="Calibri"/>
              </a:rPr>
              <a:t>GEE</a:t>
            </a:r>
            <a:r>
              <a:rPr dirty="0" sz="4450" spc="-6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15">
                <a:solidFill>
                  <a:srgbClr val="1D1D1B"/>
                </a:solidFill>
                <a:latin typeface="Calibri"/>
                <a:cs typeface="Calibri"/>
              </a:rPr>
              <a:t>ROBO</a:t>
            </a:r>
            <a:r>
              <a:rPr dirty="0" sz="4450" spc="-38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50">
                <a:solidFill>
                  <a:srgbClr val="1D1D1B"/>
                </a:solidFill>
                <a:latin typeface="Calibri"/>
                <a:cs typeface="Calibri"/>
              </a:rPr>
              <a:t>BENT</a:t>
            </a:r>
            <a:endParaRPr sz="445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31494" y="996772"/>
            <a:ext cx="8829040" cy="1922145"/>
          </a:xfrm>
          <a:custGeom>
            <a:avLst/>
            <a:gdLst/>
            <a:ahLst/>
            <a:cxnLst/>
            <a:rect l="l" t="t" r="r" b="b"/>
            <a:pathLst>
              <a:path w="8829040" h="1922145">
                <a:moveTo>
                  <a:pt x="8829001" y="0"/>
                </a:moveTo>
                <a:lnTo>
                  <a:pt x="0" y="0"/>
                </a:lnTo>
                <a:lnTo>
                  <a:pt x="0" y="1921738"/>
                </a:lnTo>
                <a:lnTo>
                  <a:pt x="8829001" y="1921738"/>
                </a:lnTo>
                <a:lnTo>
                  <a:pt x="8829001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3153058" y="805958"/>
            <a:ext cx="4220210" cy="2052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300" spc="-98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13300" spc="-240">
                <a:solidFill>
                  <a:srgbClr val="1D1D1B"/>
                </a:solidFill>
                <a:latin typeface="Calibri"/>
                <a:cs typeface="Calibri"/>
              </a:rPr>
              <a:t>RR</a:t>
            </a:r>
            <a:r>
              <a:rPr dirty="0" sz="13300" spc="-1755">
                <a:solidFill>
                  <a:srgbClr val="1D1D1B"/>
                </a:solidFill>
                <a:latin typeface="Calibri"/>
                <a:cs typeface="Calibri"/>
              </a:rPr>
              <a:t>O</a:t>
            </a:r>
            <a:r>
              <a:rPr dirty="0" sz="13300" spc="-740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endParaRPr sz="133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427653" y="1323148"/>
            <a:ext cx="9264650" cy="3876675"/>
            <a:chOff x="1427653" y="1323148"/>
            <a:chExt cx="9264650" cy="3876675"/>
          </a:xfrm>
        </p:grpSpPr>
        <p:sp>
          <p:nvSpPr>
            <p:cNvPr id="76" name="object 76"/>
            <p:cNvSpPr/>
            <p:nvPr/>
          </p:nvSpPr>
          <p:spPr>
            <a:xfrm>
              <a:off x="1567537" y="146374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4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4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4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489084" y="1384962"/>
              <a:ext cx="1189990" cy="1073785"/>
            </a:xfrm>
            <a:custGeom>
              <a:avLst/>
              <a:gdLst/>
              <a:ahLst/>
              <a:cxnLst/>
              <a:rect l="l" t="t" r="r" b="b"/>
              <a:pathLst>
                <a:path w="1189989" h="1073785">
                  <a:moveTo>
                    <a:pt x="594928" y="0"/>
                  </a:moveTo>
                  <a:lnTo>
                    <a:pt x="530204" y="17283"/>
                  </a:lnTo>
                  <a:lnTo>
                    <a:pt x="482977" y="65150"/>
                  </a:lnTo>
                  <a:lnTo>
                    <a:pt x="17535" y="877925"/>
                  </a:lnTo>
                  <a:lnTo>
                    <a:pt x="0" y="943057"/>
                  </a:lnTo>
                  <a:lnTo>
                    <a:pt x="4383" y="976377"/>
                  </a:lnTo>
                  <a:lnTo>
                    <a:pt x="38297" y="1035604"/>
                  </a:lnTo>
                  <a:lnTo>
                    <a:pt x="95522" y="1068920"/>
                  </a:lnTo>
                  <a:lnTo>
                    <a:pt x="129435" y="1073365"/>
                  </a:lnTo>
                  <a:lnTo>
                    <a:pt x="1060421" y="1073365"/>
                  </a:lnTo>
                  <a:lnTo>
                    <a:pt x="1125164" y="1056084"/>
                  </a:lnTo>
                  <a:lnTo>
                    <a:pt x="1172371" y="1008227"/>
                  </a:lnTo>
                  <a:lnTo>
                    <a:pt x="1178014" y="994562"/>
                  </a:lnTo>
                  <a:lnTo>
                    <a:pt x="130921" y="994562"/>
                  </a:lnTo>
                  <a:lnTo>
                    <a:pt x="103976" y="987142"/>
                  </a:lnTo>
                  <a:lnTo>
                    <a:pt x="85547" y="968179"/>
                  </a:lnTo>
                  <a:lnTo>
                    <a:pt x="78457" y="942618"/>
                  </a:lnTo>
                  <a:lnTo>
                    <a:pt x="85531" y="915403"/>
                  </a:lnTo>
                  <a:lnTo>
                    <a:pt x="549589" y="105168"/>
                  </a:lnTo>
                  <a:lnTo>
                    <a:pt x="569437" y="85373"/>
                  </a:lnTo>
                  <a:lnTo>
                    <a:pt x="594953" y="78774"/>
                  </a:lnTo>
                  <a:lnTo>
                    <a:pt x="714681" y="78774"/>
                  </a:lnTo>
                  <a:lnTo>
                    <a:pt x="706878" y="65150"/>
                  </a:lnTo>
                  <a:lnTo>
                    <a:pt x="686109" y="37767"/>
                  </a:lnTo>
                  <a:lnTo>
                    <a:pt x="659671" y="17283"/>
                  </a:lnTo>
                  <a:lnTo>
                    <a:pt x="628849" y="4445"/>
                  </a:lnTo>
                  <a:lnTo>
                    <a:pt x="594928" y="0"/>
                  </a:lnTo>
                  <a:close/>
                </a:path>
                <a:path w="1189989" h="1073785">
                  <a:moveTo>
                    <a:pt x="714681" y="78774"/>
                  </a:moveTo>
                  <a:lnTo>
                    <a:pt x="594953" y="78774"/>
                  </a:lnTo>
                  <a:lnTo>
                    <a:pt x="620469" y="85373"/>
                  </a:lnTo>
                  <a:lnTo>
                    <a:pt x="640318" y="105168"/>
                  </a:lnTo>
                  <a:lnTo>
                    <a:pt x="1104338" y="915403"/>
                  </a:lnTo>
                  <a:lnTo>
                    <a:pt x="1111426" y="942618"/>
                  </a:lnTo>
                  <a:lnTo>
                    <a:pt x="1104336" y="968179"/>
                  </a:lnTo>
                  <a:lnTo>
                    <a:pt x="1085908" y="987142"/>
                  </a:lnTo>
                  <a:lnTo>
                    <a:pt x="1058986" y="994562"/>
                  </a:lnTo>
                  <a:lnTo>
                    <a:pt x="1178014" y="994562"/>
                  </a:lnTo>
                  <a:lnTo>
                    <a:pt x="1185523" y="976377"/>
                  </a:lnTo>
                  <a:lnTo>
                    <a:pt x="1189907" y="943057"/>
                  </a:lnTo>
                  <a:lnTo>
                    <a:pt x="1185523" y="909747"/>
                  </a:lnTo>
                  <a:lnTo>
                    <a:pt x="1172371" y="877925"/>
                  </a:lnTo>
                  <a:lnTo>
                    <a:pt x="714681" y="7877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567537" y="146374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4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4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4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427653" y="1323148"/>
              <a:ext cx="1313180" cy="1197610"/>
            </a:xfrm>
            <a:custGeom>
              <a:avLst/>
              <a:gdLst/>
              <a:ahLst/>
              <a:cxnLst/>
              <a:rect l="l" t="t" r="r" b="b"/>
              <a:pathLst>
                <a:path w="1313180" h="1197610">
                  <a:moveTo>
                    <a:pt x="656366" y="0"/>
                  </a:moveTo>
                  <a:lnTo>
                    <a:pt x="606362" y="6548"/>
                  </a:lnTo>
                  <a:lnTo>
                    <a:pt x="560929" y="25466"/>
                  </a:lnTo>
                  <a:lnTo>
                    <a:pt x="521950" y="55667"/>
                  </a:lnTo>
                  <a:lnTo>
                    <a:pt x="491305" y="96062"/>
                  </a:lnTo>
                  <a:lnTo>
                    <a:pt x="25811" y="908786"/>
                  </a:lnTo>
                  <a:lnTo>
                    <a:pt x="6452" y="955730"/>
                  </a:lnTo>
                  <a:lnTo>
                    <a:pt x="0" y="1004868"/>
                  </a:lnTo>
                  <a:lnTo>
                    <a:pt x="6452" y="1053994"/>
                  </a:lnTo>
                  <a:lnTo>
                    <a:pt x="25811" y="1100937"/>
                  </a:lnTo>
                  <a:lnTo>
                    <a:pt x="56456" y="1141309"/>
                  </a:lnTo>
                  <a:lnTo>
                    <a:pt x="95434" y="1171508"/>
                  </a:lnTo>
                  <a:lnTo>
                    <a:pt x="140863" y="1190434"/>
                  </a:lnTo>
                  <a:lnTo>
                    <a:pt x="190861" y="1196987"/>
                  </a:lnTo>
                  <a:lnTo>
                    <a:pt x="1121847" y="1196987"/>
                  </a:lnTo>
                  <a:lnTo>
                    <a:pt x="1171873" y="1190434"/>
                  </a:lnTo>
                  <a:lnTo>
                    <a:pt x="1217303" y="1171508"/>
                  </a:lnTo>
                  <a:lnTo>
                    <a:pt x="1256271" y="1141309"/>
                  </a:lnTo>
                  <a:lnTo>
                    <a:pt x="1260915" y="1135189"/>
                  </a:lnTo>
                  <a:lnTo>
                    <a:pt x="190861" y="1135189"/>
                  </a:lnTo>
                  <a:lnTo>
                    <a:pt x="156948" y="1130742"/>
                  </a:lnTo>
                  <a:lnTo>
                    <a:pt x="99728" y="1097416"/>
                  </a:lnTo>
                  <a:lnTo>
                    <a:pt x="65815" y="1038188"/>
                  </a:lnTo>
                  <a:lnTo>
                    <a:pt x="61429" y="1004862"/>
                  </a:lnTo>
                  <a:lnTo>
                    <a:pt x="65815" y="971558"/>
                  </a:lnTo>
                  <a:lnTo>
                    <a:pt x="544416" y="126961"/>
                  </a:lnTo>
                  <a:lnTo>
                    <a:pt x="591633" y="79094"/>
                  </a:lnTo>
                  <a:lnTo>
                    <a:pt x="656366" y="61810"/>
                  </a:lnTo>
                  <a:lnTo>
                    <a:pt x="795437" y="61810"/>
                  </a:lnTo>
                  <a:lnTo>
                    <a:pt x="790778" y="55667"/>
                  </a:lnTo>
                  <a:lnTo>
                    <a:pt x="751812" y="25466"/>
                  </a:lnTo>
                  <a:lnTo>
                    <a:pt x="706385" y="6548"/>
                  </a:lnTo>
                  <a:lnTo>
                    <a:pt x="656366" y="0"/>
                  </a:lnTo>
                  <a:close/>
                </a:path>
                <a:path w="1313180" h="1197610">
                  <a:moveTo>
                    <a:pt x="795437" y="61810"/>
                  </a:moveTo>
                  <a:lnTo>
                    <a:pt x="656366" y="61810"/>
                  </a:lnTo>
                  <a:lnTo>
                    <a:pt x="690287" y="66256"/>
                  </a:lnTo>
                  <a:lnTo>
                    <a:pt x="721108" y="79094"/>
                  </a:lnTo>
                  <a:lnTo>
                    <a:pt x="768304" y="126961"/>
                  </a:lnTo>
                  <a:lnTo>
                    <a:pt x="1233797" y="939736"/>
                  </a:lnTo>
                  <a:lnTo>
                    <a:pt x="1251342" y="1004868"/>
                  </a:lnTo>
                  <a:lnTo>
                    <a:pt x="1246956" y="1038188"/>
                  </a:lnTo>
                  <a:lnTo>
                    <a:pt x="1213030" y="1097416"/>
                  </a:lnTo>
                  <a:lnTo>
                    <a:pt x="1155773" y="1130742"/>
                  </a:lnTo>
                  <a:lnTo>
                    <a:pt x="1121847" y="1135189"/>
                  </a:lnTo>
                  <a:lnTo>
                    <a:pt x="1260915" y="1135189"/>
                  </a:lnTo>
                  <a:lnTo>
                    <a:pt x="1286909" y="1100937"/>
                  </a:lnTo>
                  <a:lnTo>
                    <a:pt x="1306290" y="1053994"/>
                  </a:lnTo>
                  <a:lnTo>
                    <a:pt x="1312750" y="1004862"/>
                  </a:lnTo>
                  <a:lnTo>
                    <a:pt x="1306290" y="955730"/>
                  </a:lnTo>
                  <a:lnTo>
                    <a:pt x="1286909" y="908786"/>
                  </a:lnTo>
                  <a:lnTo>
                    <a:pt x="821416" y="96062"/>
                  </a:lnTo>
                  <a:lnTo>
                    <a:pt x="795437" y="61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031159" y="1658412"/>
              <a:ext cx="106045" cy="457834"/>
            </a:xfrm>
            <a:custGeom>
              <a:avLst/>
              <a:gdLst/>
              <a:ahLst/>
              <a:cxnLst/>
              <a:rect l="l" t="t" r="r" b="b"/>
              <a:pathLst>
                <a:path w="106044" h="457835">
                  <a:moveTo>
                    <a:pt x="52857" y="0"/>
                  </a:moveTo>
                  <a:lnTo>
                    <a:pt x="30807" y="3369"/>
                  </a:lnTo>
                  <a:lnTo>
                    <a:pt x="14170" y="13908"/>
                  </a:lnTo>
                  <a:lnTo>
                    <a:pt x="3661" y="32259"/>
                  </a:lnTo>
                  <a:lnTo>
                    <a:pt x="0" y="59067"/>
                  </a:lnTo>
                  <a:lnTo>
                    <a:pt x="1200" y="87216"/>
                  </a:lnTo>
                  <a:lnTo>
                    <a:pt x="4524" y="128249"/>
                  </a:lnTo>
                  <a:lnTo>
                    <a:pt x="15883" y="246527"/>
                  </a:lnTo>
                  <a:lnTo>
                    <a:pt x="35598" y="457238"/>
                  </a:lnTo>
                  <a:lnTo>
                    <a:pt x="70167" y="457238"/>
                  </a:lnTo>
                  <a:lnTo>
                    <a:pt x="82677" y="322554"/>
                  </a:lnTo>
                  <a:lnTo>
                    <a:pt x="101193" y="128249"/>
                  </a:lnTo>
                  <a:lnTo>
                    <a:pt x="104514" y="87216"/>
                  </a:lnTo>
                  <a:lnTo>
                    <a:pt x="105714" y="59067"/>
                  </a:lnTo>
                  <a:lnTo>
                    <a:pt x="102051" y="32259"/>
                  </a:lnTo>
                  <a:lnTo>
                    <a:pt x="91540" y="13908"/>
                  </a:lnTo>
                  <a:lnTo>
                    <a:pt x="74902" y="3369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4547" y="2145598"/>
              <a:ext cx="138988" cy="14121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091467" y="146374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5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5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5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8013015" y="1384962"/>
              <a:ext cx="1189990" cy="1073785"/>
            </a:xfrm>
            <a:custGeom>
              <a:avLst/>
              <a:gdLst/>
              <a:ahLst/>
              <a:cxnLst/>
              <a:rect l="l" t="t" r="r" b="b"/>
              <a:pathLst>
                <a:path w="1189990" h="1073785">
                  <a:moveTo>
                    <a:pt x="594928" y="0"/>
                  </a:moveTo>
                  <a:lnTo>
                    <a:pt x="530204" y="17283"/>
                  </a:lnTo>
                  <a:lnTo>
                    <a:pt x="482977" y="65150"/>
                  </a:lnTo>
                  <a:lnTo>
                    <a:pt x="17535" y="877925"/>
                  </a:lnTo>
                  <a:lnTo>
                    <a:pt x="0" y="943057"/>
                  </a:lnTo>
                  <a:lnTo>
                    <a:pt x="4383" y="976377"/>
                  </a:lnTo>
                  <a:lnTo>
                    <a:pt x="38297" y="1035604"/>
                  </a:lnTo>
                  <a:lnTo>
                    <a:pt x="95522" y="1068920"/>
                  </a:lnTo>
                  <a:lnTo>
                    <a:pt x="129435" y="1073365"/>
                  </a:lnTo>
                  <a:lnTo>
                    <a:pt x="1060421" y="1073365"/>
                  </a:lnTo>
                  <a:lnTo>
                    <a:pt x="1125164" y="1056084"/>
                  </a:lnTo>
                  <a:lnTo>
                    <a:pt x="1172371" y="1008227"/>
                  </a:lnTo>
                  <a:lnTo>
                    <a:pt x="1178014" y="994562"/>
                  </a:lnTo>
                  <a:lnTo>
                    <a:pt x="130921" y="994562"/>
                  </a:lnTo>
                  <a:lnTo>
                    <a:pt x="103976" y="987142"/>
                  </a:lnTo>
                  <a:lnTo>
                    <a:pt x="85547" y="968179"/>
                  </a:lnTo>
                  <a:lnTo>
                    <a:pt x="78457" y="942618"/>
                  </a:lnTo>
                  <a:lnTo>
                    <a:pt x="85531" y="915403"/>
                  </a:lnTo>
                  <a:lnTo>
                    <a:pt x="549589" y="105168"/>
                  </a:lnTo>
                  <a:lnTo>
                    <a:pt x="569437" y="85373"/>
                  </a:lnTo>
                  <a:lnTo>
                    <a:pt x="594953" y="78774"/>
                  </a:lnTo>
                  <a:lnTo>
                    <a:pt x="714681" y="78774"/>
                  </a:lnTo>
                  <a:lnTo>
                    <a:pt x="706878" y="65150"/>
                  </a:lnTo>
                  <a:lnTo>
                    <a:pt x="686109" y="37767"/>
                  </a:lnTo>
                  <a:lnTo>
                    <a:pt x="659671" y="17283"/>
                  </a:lnTo>
                  <a:lnTo>
                    <a:pt x="628849" y="4445"/>
                  </a:lnTo>
                  <a:lnTo>
                    <a:pt x="594928" y="0"/>
                  </a:lnTo>
                  <a:close/>
                </a:path>
                <a:path w="1189990" h="1073785">
                  <a:moveTo>
                    <a:pt x="714681" y="78774"/>
                  </a:moveTo>
                  <a:lnTo>
                    <a:pt x="594953" y="78774"/>
                  </a:lnTo>
                  <a:lnTo>
                    <a:pt x="620469" y="85373"/>
                  </a:lnTo>
                  <a:lnTo>
                    <a:pt x="640318" y="105168"/>
                  </a:lnTo>
                  <a:lnTo>
                    <a:pt x="1104338" y="915403"/>
                  </a:lnTo>
                  <a:lnTo>
                    <a:pt x="1111426" y="942618"/>
                  </a:lnTo>
                  <a:lnTo>
                    <a:pt x="1104336" y="968179"/>
                  </a:lnTo>
                  <a:lnTo>
                    <a:pt x="1085908" y="987142"/>
                  </a:lnTo>
                  <a:lnTo>
                    <a:pt x="1058986" y="994562"/>
                  </a:lnTo>
                  <a:lnTo>
                    <a:pt x="1178014" y="994562"/>
                  </a:lnTo>
                  <a:lnTo>
                    <a:pt x="1185523" y="976377"/>
                  </a:lnTo>
                  <a:lnTo>
                    <a:pt x="1189907" y="943057"/>
                  </a:lnTo>
                  <a:lnTo>
                    <a:pt x="1185523" y="909747"/>
                  </a:lnTo>
                  <a:lnTo>
                    <a:pt x="1172371" y="877925"/>
                  </a:lnTo>
                  <a:lnTo>
                    <a:pt x="714681" y="7877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8091467" y="146374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5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5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5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7951584" y="1323148"/>
              <a:ext cx="1313180" cy="1197610"/>
            </a:xfrm>
            <a:custGeom>
              <a:avLst/>
              <a:gdLst/>
              <a:ahLst/>
              <a:cxnLst/>
              <a:rect l="l" t="t" r="r" b="b"/>
              <a:pathLst>
                <a:path w="1313179" h="1197610">
                  <a:moveTo>
                    <a:pt x="656366" y="0"/>
                  </a:moveTo>
                  <a:lnTo>
                    <a:pt x="606362" y="6548"/>
                  </a:lnTo>
                  <a:lnTo>
                    <a:pt x="560929" y="25466"/>
                  </a:lnTo>
                  <a:lnTo>
                    <a:pt x="521950" y="55667"/>
                  </a:lnTo>
                  <a:lnTo>
                    <a:pt x="491305" y="96062"/>
                  </a:lnTo>
                  <a:lnTo>
                    <a:pt x="25811" y="908786"/>
                  </a:lnTo>
                  <a:lnTo>
                    <a:pt x="6452" y="955730"/>
                  </a:lnTo>
                  <a:lnTo>
                    <a:pt x="0" y="1004868"/>
                  </a:lnTo>
                  <a:lnTo>
                    <a:pt x="6452" y="1053994"/>
                  </a:lnTo>
                  <a:lnTo>
                    <a:pt x="25811" y="1100937"/>
                  </a:lnTo>
                  <a:lnTo>
                    <a:pt x="56456" y="1141309"/>
                  </a:lnTo>
                  <a:lnTo>
                    <a:pt x="95434" y="1171508"/>
                  </a:lnTo>
                  <a:lnTo>
                    <a:pt x="140863" y="1190434"/>
                  </a:lnTo>
                  <a:lnTo>
                    <a:pt x="190861" y="1196987"/>
                  </a:lnTo>
                  <a:lnTo>
                    <a:pt x="1121847" y="1196987"/>
                  </a:lnTo>
                  <a:lnTo>
                    <a:pt x="1171873" y="1190434"/>
                  </a:lnTo>
                  <a:lnTo>
                    <a:pt x="1217303" y="1171508"/>
                  </a:lnTo>
                  <a:lnTo>
                    <a:pt x="1256271" y="1141309"/>
                  </a:lnTo>
                  <a:lnTo>
                    <a:pt x="1260915" y="1135189"/>
                  </a:lnTo>
                  <a:lnTo>
                    <a:pt x="190861" y="1135189"/>
                  </a:lnTo>
                  <a:lnTo>
                    <a:pt x="156948" y="1130742"/>
                  </a:lnTo>
                  <a:lnTo>
                    <a:pt x="99728" y="1097416"/>
                  </a:lnTo>
                  <a:lnTo>
                    <a:pt x="65815" y="1038188"/>
                  </a:lnTo>
                  <a:lnTo>
                    <a:pt x="61429" y="1004862"/>
                  </a:lnTo>
                  <a:lnTo>
                    <a:pt x="65815" y="971558"/>
                  </a:lnTo>
                  <a:lnTo>
                    <a:pt x="544416" y="126961"/>
                  </a:lnTo>
                  <a:lnTo>
                    <a:pt x="591633" y="79094"/>
                  </a:lnTo>
                  <a:lnTo>
                    <a:pt x="656366" y="61810"/>
                  </a:lnTo>
                  <a:lnTo>
                    <a:pt x="795437" y="61810"/>
                  </a:lnTo>
                  <a:lnTo>
                    <a:pt x="790778" y="55667"/>
                  </a:lnTo>
                  <a:lnTo>
                    <a:pt x="751812" y="25466"/>
                  </a:lnTo>
                  <a:lnTo>
                    <a:pt x="706385" y="6548"/>
                  </a:lnTo>
                  <a:lnTo>
                    <a:pt x="656366" y="0"/>
                  </a:lnTo>
                  <a:close/>
                </a:path>
                <a:path w="1313179" h="1197610">
                  <a:moveTo>
                    <a:pt x="795437" y="61810"/>
                  </a:moveTo>
                  <a:lnTo>
                    <a:pt x="656366" y="61810"/>
                  </a:lnTo>
                  <a:lnTo>
                    <a:pt x="690287" y="66256"/>
                  </a:lnTo>
                  <a:lnTo>
                    <a:pt x="721108" y="79094"/>
                  </a:lnTo>
                  <a:lnTo>
                    <a:pt x="768304" y="126961"/>
                  </a:lnTo>
                  <a:lnTo>
                    <a:pt x="1233797" y="939736"/>
                  </a:lnTo>
                  <a:lnTo>
                    <a:pt x="1251342" y="1004868"/>
                  </a:lnTo>
                  <a:lnTo>
                    <a:pt x="1246956" y="1038188"/>
                  </a:lnTo>
                  <a:lnTo>
                    <a:pt x="1213030" y="1097416"/>
                  </a:lnTo>
                  <a:lnTo>
                    <a:pt x="1155773" y="1130742"/>
                  </a:lnTo>
                  <a:lnTo>
                    <a:pt x="1121847" y="1135189"/>
                  </a:lnTo>
                  <a:lnTo>
                    <a:pt x="1260915" y="1135189"/>
                  </a:lnTo>
                  <a:lnTo>
                    <a:pt x="1286909" y="1100937"/>
                  </a:lnTo>
                  <a:lnTo>
                    <a:pt x="1306290" y="1053994"/>
                  </a:lnTo>
                  <a:lnTo>
                    <a:pt x="1312750" y="1004862"/>
                  </a:lnTo>
                  <a:lnTo>
                    <a:pt x="1306290" y="955730"/>
                  </a:lnTo>
                  <a:lnTo>
                    <a:pt x="1286909" y="908786"/>
                  </a:lnTo>
                  <a:lnTo>
                    <a:pt x="821416" y="96062"/>
                  </a:lnTo>
                  <a:lnTo>
                    <a:pt x="795437" y="61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8555089" y="1658412"/>
              <a:ext cx="106045" cy="457834"/>
            </a:xfrm>
            <a:custGeom>
              <a:avLst/>
              <a:gdLst/>
              <a:ahLst/>
              <a:cxnLst/>
              <a:rect l="l" t="t" r="r" b="b"/>
              <a:pathLst>
                <a:path w="106045" h="457835">
                  <a:moveTo>
                    <a:pt x="52857" y="0"/>
                  </a:moveTo>
                  <a:lnTo>
                    <a:pt x="30807" y="3369"/>
                  </a:lnTo>
                  <a:lnTo>
                    <a:pt x="14170" y="13908"/>
                  </a:lnTo>
                  <a:lnTo>
                    <a:pt x="3661" y="32259"/>
                  </a:lnTo>
                  <a:lnTo>
                    <a:pt x="0" y="59067"/>
                  </a:lnTo>
                  <a:lnTo>
                    <a:pt x="1200" y="87216"/>
                  </a:lnTo>
                  <a:lnTo>
                    <a:pt x="4524" y="128249"/>
                  </a:lnTo>
                  <a:lnTo>
                    <a:pt x="15883" y="246527"/>
                  </a:lnTo>
                  <a:lnTo>
                    <a:pt x="35598" y="457238"/>
                  </a:lnTo>
                  <a:lnTo>
                    <a:pt x="70167" y="457238"/>
                  </a:lnTo>
                  <a:lnTo>
                    <a:pt x="82676" y="322554"/>
                  </a:lnTo>
                  <a:lnTo>
                    <a:pt x="101193" y="128249"/>
                  </a:lnTo>
                  <a:lnTo>
                    <a:pt x="104514" y="87216"/>
                  </a:lnTo>
                  <a:lnTo>
                    <a:pt x="105714" y="59067"/>
                  </a:lnTo>
                  <a:lnTo>
                    <a:pt x="102051" y="32259"/>
                  </a:lnTo>
                  <a:lnTo>
                    <a:pt x="91540" y="13908"/>
                  </a:lnTo>
                  <a:lnTo>
                    <a:pt x="74902" y="3369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38477" y="2145598"/>
              <a:ext cx="138988" cy="14121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9003462" y="4909502"/>
              <a:ext cx="1689100" cy="290195"/>
            </a:xfrm>
            <a:custGeom>
              <a:avLst/>
              <a:gdLst/>
              <a:ahLst/>
              <a:cxnLst/>
              <a:rect l="l" t="t" r="r" b="b"/>
              <a:pathLst>
                <a:path w="1689100" h="290195">
                  <a:moveTo>
                    <a:pt x="0" y="290004"/>
                  </a:moveTo>
                  <a:lnTo>
                    <a:pt x="1688540" y="290004"/>
                  </a:lnTo>
                  <a:lnTo>
                    <a:pt x="1688540" y="0"/>
                  </a:lnTo>
                  <a:lnTo>
                    <a:pt x="0" y="0"/>
                  </a:lnTo>
                  <a:lnTo>
                    <a:pt x="0" y="290004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8969997" y="2052002"/>
              <a:ext cx="1722120" cy="2085975"/>
            </a:xfrm>
            <a:custGeom>
              <a:avLst/>
              <a:gdLst/>
              <a:ahLst/>
              <a:cxnLst/>
              <a:rect l="l" t="t" r="r" b="b"/>
              <a:pathLst>
                <a:path w="1722120" h="2085975">
                  <a:moveTo>
                    <a:pt x="0" y="2085670"/>
                  </a:moveTo>
                  <a:lnTo>
                    <a:pt x="1721993" y="2085670"/>
                  </a:lnTo>
                  <a:lnTo>
                    <a:pt x="1721993" y="0"/>
                  </a:lnTo>
                  <a:lnTo>
                    <a:pt x="0" y="0"/>
                  </a:lnTo>
                  <a:lnTo>
                    <a:pt x="0" y="208567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8969997" y="4137672"/>
              <a:ext cx="1722120" cy="772160"/>
            </a:xfrm>
            <a:custGeom>
              <a:avLst/>
              <a:gdLst/>
              <a:ahLst/>
              <a:cxnLst/>
              <a:rect l="l" t="t" r="r" b="b"/>
              <a:pathLst>
                <a:path w="1722120" h="772160">
                  <a:moveTo>
                    <a:pt x="1721993" y="0"/>
                  </a:moveTo>
                  <a:lnTo>
                    <a:pt x="0" y="0"/>
                  </a:lnTo>
                  <a:lnTo>
                    <a:pt x="0" y="771829"/>
                  </a:lnTo>
                  <a:lnTo>
                    <a:pt x="1721993" y="771829"/>
                  </a:lnTo>
                  <a:lnTo>
                    <a:pt x="1721993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/>
          <p:cNvSpPr txBox="1"/>
          <p:nvPr/>
        </p:nvSpPr>
        <p:spPr>
          <a:xfrm>
            <a:off x="9580416" y="4055620"/>
            <a:ext cx="995680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185">
                <a:solidFill>
                  <a:srgbClr val="FFDD00"/>
                </a:solidFill>
                <a:latin typeface="Calibri"/>
                <a:cs typeface="Calibri"/>
              </a:rPr>
              <a:t>ERR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931494" y="2280636"/>
            <a:ext cx="9760585" cy="2013585"/>
            <a:chOff x="931494" y="2280636"/>
            <a:chExt cx="9760585" cy="2013585"/>
          </a:xfrm>
        </p:grpSpPr>
        <p:sp>
          <p:nvSpPr>
            <p:cNvPr id="93" name="object 93"/>
            <p:cNvSpPr/>
            <p:nvPr/>
          </p:nvSpPr>
          <p:spPr>
            <a:xfrm>
              <a:off x="9594507" y="2280640"/>
              <a:ext cx="1097915" cy="1642110"/>
            </a:xfrm>
            <a:custGeom>
              <a:avLst/>
              <a:gdLst/>
              <a:ahLst/>
              <a:cxnLst/>
              <a:rect l="l" t="t" r="r" b="b"/>
              <a:pathLst>
                <a:path w="1097915" h="1642110">
                  <a:moveTo>
                    <a:pt x="675957" y="1351902"/>
                  </a:moveTo>
                  <a:lnTo>
                    <a:pt x="289699" y="1351902"/>
                  </a:lnTo>
                  <a:lnTo>
                    <a:pt x="289699" y="1448473"/>
                  </a:lnTo>
                  <a:lnTo>
                    <a:pt x="675957" y="1448473"/>
                  </a:lnTo>
                  <a:lnTo>
                    <a:pt x="675957" y="1351902"/>
                  </a:lnTo>
                  <a:close/>
                </a:path>
                <a:path w="1097915" h="1642110">
                  <a:moveTo>
                    <a:pt x="1097495" y="96520"/>
                  </a:moveTo>
                  <a:lnTo>
                    <a:pt x="1062202" y="96520"/>
                  </a:lnTo>
                  <a:lnTo>
                    <a:pt x="1062202" y="0"/>
                  </a:lnTo>
                  <a:lnTo>
                    <a:pt x="579386" y="0"/>
                  </a:lnTo>
                  <a:lnTo>
                    <a:pt x="579386" y="96520"/>
                  </a:lnTo>
                  <a:lnTo>
                    <a:pt x="386270" y="96520"/>
                  </a:lnTo>
                  <a:lnTo>
                    <a:pt x="386270" y="193040"/>
                  </a:lnTo>
                  <a:lnTo>
                    <a:pt x="289699" y="193040"/>
                  </a:lnTo>
                  <a:lnTo>
                    <a:pt x="289699" y="289560"/>
                  </a:lnTo>
                  <a:lnTo>
                    <a:pt x="193141" y="289560"/>
                  </a:lnTo>
                  <a:lnTo>
                    <a:pt x="193141" y="386080"/>
                  </a:lnTo>
                  <a:lnTo>
                    <a:pt x="96558" y="386080"/>
                  </a:lnTo>
                  <a:lnTo>
                    <a:pt x="96558" y="482600"/>
                  </a:lnTo>
                  <a:lnTo>
                    <a:pt x="96558" y="579120"/>
                  </a:lnTo>
                  <a:lnTo>
                    <a:pt x="0" y="579120"/>
                  </a:lnTo>
                  <a:lnTo>
                    <a:pt x="0" y="675640"/>
                  </a:lnTo>
                  <a:lnTo>
                    <a:pt x="0" y="965200"/>
                  </a:lnTo>
                  <a:lnTo>
                    <a:pt x="165989" y="965200"/>
                  </a:lnTo>
                  <a:lnTo>
                    <a:pt x="165989" y="1061720"/>
                  </a:lnTo>
                  <a:lnTo>
                    <a:pt x="165989" y="1254760"/>
                  </a:lnTo>
                  <a:lnTo>
                    <a:pt x="193141" y="1254760"/>
                  </a:lnTo>
                  <a:lnTo>
                    <a:pt x="193141" y="1351280"/>
                  </a:lnTo>
                  <a:lnTo>
                    <a:pt x="579386" y="1351280"/>
                  </a:lnTo>
                  <a:lnTo>
                    <a:pt x="579386" y="1254760"/>
                  </a:lnTo>
                  <a:lnTo>
                    <a:pt x="579386" y="1061720"/>
                  </a:lnTo>
                  <a:lnTo>
                    <a:pt x="675957" y="1061720"/>
                  </a:lnTo>
                  <a:lnTo>
                    <a:pt x="675957" y="965200"/>
                  </a:lnTo>
                  <a:lnTo>
                    <a:pt x="965644" y="965200"/>
                  </a:lnTo>
                  <a:lnTo>
                    <a:pt x="965644" y="1061720"/>
                  </a:lnTo>
                  <a:lnTo>
                    <a:pt x="1062202" y="1061720"/>
                  </a:lnTo>
                  <a:lnTo>
                    <a:pt x="1062202" y="1351280"/>
                  </a:lnTo>
                  <a:lnTo>
                    <a:pt x="965644" y="1351280"/>
                  </a:lnTo>
                  <a:lnTo>
                    <a:pt x="965644" y="1449070"/>
                  </a:lnTo>
                  <a:lnTo>
                    <a:pt x="386270" y="1449070"/>
                  </a:lnTo>
                  <a:lnTo>
                    <a:pt x="386270" y="1545590"/>
                  </a:lnTo>
                  <a:lnTo>
                    <a:pt x="579386" y="1545590"/>
                  </a:lnTo>
                  <a:lnTo>
                    <a:pt x="579386" y="1641602"/>
                  </a:lnTo>
                  <a:lnTo>
                    <a:pt x="1062202" y="1641602"/>
                  </a:lnTo>
                  <a:lnTo>
                    <a:pt x="1062202" y="1545590"/>
                  </a:lnTo>
                  <a:lnTo>
                    <a:pt x="1097495" y="1545590"/>
                  </a:lnTo>
                  <a:lnTo>
                    <a:pt x="1097495" y="579386"/>
                  </a:lnTo>
                  <a:lnTo>
                    <a:pt x="1062202" y="579386"/>
                  </a:lnTo>
                  <a:lnTo>
                    <a:pt x="1062202" y="675640"/>
                  </a:lnTo>
                  <a:lnTo>
                    <a:pt x="965644" y="675640"/>
                  </a:lnTo>
                  <a:lnTo>
                    <a:pt x="965644" y="579386"/>
                  </a:lnTo>
                  <a:lnTo>
                    <a:pt x="1062202" y="579386"/>
                  </a:lnTo>
                  <a:lnTo>
                    <a:pt x="1062202" y="482828"/>
                  </a:lnTo>
                  <a:lnTo>
                    <a:pt x="965644" y="482828"/>
                  </a:lnTo>
                  <a:lnTo>
                    <a:pt x="965644" y="386270"/>
                  </a:lnTo>
                  <a:lnTo>
                    <a:pt x="675957" y="386270"/>
                  </a:lnTo>
                  <a:lnTo>
                    <a:pt x="675957" y="579386"/>
                  </a:lnTo>
                  <a:lnTo>
                    <a:pt x="675957" y="675640"/>
                  </a:lnTo>
                  <a:lnTo>
                    <a:pt x="579399" y="675640"/>
                  </a:lnTo>
                  <a:lnTo>
                    <a:pt x="579399" y="579386"/>
                  </a:lnTo>
                  <a:lnTo>
                    <a:pt x="675957" y="579386"/>
                  </a:lnTo>
                  <a:lnTo>
                    <a:pt x="675957" y="386270"/>
                  </a:lnTo>
                  <a:lnTo>
                    <a:pt x="675944" y="482828"/>
                  </a:lnTo>
                  <a:lnTo>
                    <a:pt x="579386" y="482828"/>
                  </a:lnTo>
                  <a:lnTo>
                    <a:pt x="579386" y="579386"/>
                  </a:lnTo>
                  <a:lnTo>
                    <a:pt x="482828" y="579386"/>
                  </a:lnTo>
                  <a:lnTo>
                    <a:pt x="482828" y="675640"/>
                  </a:lnTo>
                  <a:lnTo>
                    <a:pt x="386270" y="675640"/>
                  </a:lnTo>
                  <a:lnTo>
                    <a:pt x="386270" y="579120"/>
                  </a:lnTo>
                  <a:lnTo>
                    <a:pt x="482828" y="579120"/>
                  </a:lnTo>
                  <a:lnTo>
                    <a:pt x="482828" y="482828"/>
                  </a:lnTo>
                  <a:lnTo>
                    <a:pt x="579386" y="482828"/>
                  </a:lnTo>
                  <a:lnTo>
                    <a:pt x="579386" y="386270"/>
                  </a:lnTo>
                  <a:lnTo>
                    <a:pt x="482828" y="386270"/>
                  </a:lnTo>
                  <a:lnTo>
                    <a:pt x="482828" y="482600"/>
                  </a:lnTo>
                  <a:lnTo>
                    <a:pt x="386270" y="482600"/>
                  </a:lnTo>
                  <a:lnTo>
                    <a:pt x="386270" y="386080"/>
                  </a:lnTo>
                  <a:lnTo>
                    <a:pt x="1062202" y="386080"/>
                  </a:lnTo>
                  <a:lnTo>
                    <a:pt x="1062202" y="482600"/>
                  </a:lnTo>
                  <a:lnTo>
                    <a:pt x="1097495" y="482600"/>
                  </a:lnTo>
                  <a:lnTo>
                    <a:pt x="1097495" y="386080"/>
                  </a:lnTo>
                  <a:lnTo>
                    <a:pt x="1097495" y="289560"/>
                  </a:lnTo>
                  <a:lnTo>
                    <a:pt x="1097495" y="193040"/>
                  </a:lnTo>
                  <a:lnTo>
                    <a:pt x="1097495" y="9652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931494" y="2666898"/>
              <a:ext cx="9760585" cy="1627505"/>
            </a:xfrm>
            <a:custGeom>
              <a:avLst/>
              <a:gdLst/>
              <a:ahLst/>
              <a:cxnLst/>
              <a:rect l="l" t="t" r="r" b="b"/>
              <a:pathLst>
                <a:path w="9760585" h="1627504">
                  <a:moveTo>
                    <a:pt x="8829002" y="358013"/>
                  </a:moveTo>
                  <a:lnTo>
                    <a:pt x="0" y="358013"/>
                  </a:lnTo>
                  <a:lnTo>
                    <a:pt x="0" y="1627009"/>
                  </a:lnTo>
                  <a:lnTo>
                    <a:pt x="8829002" y="1627009"/>
                  </a:lnTo>
                  <a:lnTo>
                    <a:pt x="8829002" y="358013"/>
                  </a:lnTo>
                  <a:close/>
                </a:path>
                <a:path w="9760585" h="1627504">
                  <a:moveTo>
                    <a:pt x="9145841" y="0"/>
                  </a:moveTo>
                  <a:lnTo>
                    <a:pt x="9049271" y="0"/>
                  </a:lnTo>
                  <a:lnTo>
                    <a:pt x="9049271" y="96558"/>
                  </a:lnTo>
                  <a:lnTo>
                    <a:pt x="9145841" y="96558"/>
                  </a:lnTo>
                  <a:lnTo>
                    <a:pt x="9145841" y="0"/>
                  </a:lnTo>
                  <a:close/>
                </a:path>
                <a:path w="9760585" h="1627504">
                  <a:moveTo>
                    <a:pt x="9338970" y="0"/>
                  </a:moveTo>
                  <a:lnTo>
                    <a:pt x="9242387" y="0"/>
                  </a:lnTo>
                  <a:lnTo>
                    <a:pt x="9242387" y="96558"/>
                  </a:lnTo>
                  <a:lnTo>
                    <a:pt x="9145841" y="96558"/>
                  </a:lnTo>
                  <a:lnTo>
                    <a:pt x="9145841" y="193116"/>
                  </a:lnTo>
                  <a:lnTo>
                    <a:pt x="9049271" y="193116"/>
                  </a:lnTo>
                  <a:lnTo>
                    <a:pt x="9049271" y="289687"/>
                  </a:lnTo>
                  <a:lnTo>
                    <a:pt x="9145841" y="289687"/>
                  </a:lnTo>
                  <a:lnTo>
                    <a:pt x="9145841" y="193128"/>
                  </a:lnTo>
                  <a:lnTo>
                    <a:pt x="9242387" y="193128"/>
                  </a:lnTo>
                  <a:lnTo>
                    <a:pt x="9242387" y="289687"/>
                  </a:lnTo>
                  <a:lnTo>
                    <a:pt x="9338970" y="289687"/>
                  </a:lnTo>
                  <a:lnTo>
                    <a:pt x="9338970" y="193116"/>
                  </a:lnTo>
                  <a:lnTo>
                    <a:pt x="9242400" y="193116"/>
                  </a:lnTo>
                  <a:lnTo>
                    <a:pt x="9242400" y="96558"/>
                  </a:lnTo>
                  <a:lnTo>
                    <a:pt x="9338970" y="96558"/>
                  </a:lnTo>
                  <a:lnTo>
                    <a:pt x="9338970" y="0"/>
                  </a:lnTo>
                  <a:close/>
                </a:path>
                <a:path w="9760585" h="1627504">
                  <a:moveTo>
                    <a:pt x="9725228" y="675944"/>
                  </a:moveTo>
                  <a:lnTo>
                    <a:pt x="9628670" y="675944"/>
                  </a:lnTo>
                  <a:lnTo>
                    <a:pt x="9628670" y="579374"/>
                  </a:lnTo>
                  <a:lnTo>
                    <a:pt x="9532099" y="579374"/>
                  </a:lnTo>
                  <a:lnTo>
                    <a:pt x="9435541" y="579374"/>
                  </a:lnTo>
                  <a:lnTo>
                    <a:pt x="9338970" y="579374"/>
                  </a:lnTo>
                  <a:lnTo>
                    <a:pt x="9338970" y="675944"/>
                  </a:lnTo>
                  <a:lnTo>
                    <a:pt x="9242387" y="675944"/>
                  </a:lnTo>
                  <a:lnTo>
                    <a:pt x="9242387" y="772502"/>
                  </a:lnTo>
                  <a:lnTo>
                    <a:pt x="9242387" y="869073"/>
                  </a:lnTo>
                  <a:lnTo>
                    <a:pt x="9242387" y="965644"/>
                  </a:lnTo>
                  <a:lnTo>
                    <a:pt x="9338970" y="965644"/>
                  </a:lnTo>
                  <a:lnTo>
                    <a:pt x="9338970" y="1062202"/>
                  </a:lnTo>
                  <a:lnTo>
                    <a:pt x="9435516" y="1062202"/>
                  </a:lnTo>
                  <a:lnTo>
                    <a:pt x="9532099" y="1062202"/>
                  </a:lnTo>
                  <a:lnTo>
                    <a:pt x="9628670" y="1062202"/>
                  </a:lnTo>
                  <a:lnTo>
                    <a:pt x="9628670" y="965644"/>
                  </a:lnTo>
                  <a:lnTo>
                    <a:pt x="9725228" y="965644"/>
                  </a:lnTo>
                  <a:lnTo>
                    <a:pt x="9725228" y="869073"/>
                  </a:lnTo>
                  <a:lnTo>
                    <a:pt x="9725228" y="772515"/>
                  </a:lnTo>
                  <a:lnTo>
                    <a:pt x="9725228" y="675944"/>
                  </a:lnTo>
                  <a:close/>
                </a:path>
                <a:path w="9760585" h="1627504">
                  <a:moveTo>
                    <a:pt x="9725228" y="0"/>
                  </a:moveTo>
                  <a:lnTo>
                    <a:pt x="9628670" y="0"/>
                  </a:lnTo>
                  <a:lnTo>
                    <a:pt x="9628670" y="96558"/>
                  </a:lnTo>
                  <a:lnTo>
                    <a:pt x="9725228" y="96558"/>
                  </a:lnTo>
                  <a:lnTo>
                    <a:pt x="9725228" y="0"/>
                  </a:lnTo>
                  <a:close/>
                </a:path>
                <a:path w="9760585" h="1627504">
                  <a:moveTo>
                    <a:pt x="9760496" y="96570"/>
                  </a:moveTo>
                  <a:lnTo>
                    <a:pt x="9725215" y="96570"/>
                  </a:lnTo>
                  <a:lnTo>
                    <a:pt x="9725215" y="193116"/>
                  </a:lnTo>
                  <a:lnTo>
                    <a:pt x="9628670" y="193116"/>
                  </a:lnTo>
                  <a:lnTo>
                    <a:pt x="9628670" y="289687"/>
                  </a:lnTo>
                  <a:lnTo>
                    <a:pt x="9725228" y="289687"/>
                  </a:lnTo>
                  <a:lnTo>
                    <a:pt x="9725228" y="193128"/>
                  </a:lnTo>
                  <a:lnTo>
                    <a:pt x="9760496" y="193128"/>
                  </a:lnTo>
                  <a:lnTo>
                    <a:pt x="9760496" y="9657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/>
          <p:cNvSpPr txBox="1"/>
          <p:nvPr/>
        </p:nvSpPr>
        <p:spPr>
          <a:xfrm>
            <a:off x="1292311" y="3002014"/>
            <a:ext cx="8115934" cy="124587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544195" marR="5080" indent="-532130">
              <a:lnSpc>
                <a:spcPct val="79400"/>
              </a:lnSpc>
              <a:spcBef>
                <a:spcPts val="1220"/>
              </a:spcBef>
            </a:pPr>
            <a:r>
              <a:rPr dirty="0" sz="4450" spc="-450">
                <a:solidFill>
                  <a:srgbClr val="1D1D1B"/>
                </a:solidFill>
                <a:latin typeface="Calibri"/>
                <a:cs typeface="Calibri"/>
              </a:rPr>
              <a:t>VOORD</a:t>
            </a:r>
            <a:r>
              <a:rPr dirty="0" sz="4450" spc="-70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16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10">
                <a:solidFill>
                  <a:srgbClr val="1D1D1B"/>
                </a:solidFill>
                <a:latin typeface="Calibri"/>
                <a:cs typeface="Calibri"/>
              </a:rPr>
              <a:t>J</a:t>
            </a:r>
            <a:r>
              <a:rPr dirty="0" sz="4450" spc="-7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8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4450" spc="-509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55">
                <a:solidFill>
                  <a:srgbClr val="1D1D1B"/>
                </a:solidFill>
                <a:latin typeface="Calibri"/>
                <a:cs typeface="Calibri"/>
              </a:rPr>
              <a:t>DIGI</a:t>
            </a:r>
            <a:r>
              <a:rPr dirty="0" sz="4450" spc="-71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260">
                <a:solidFill>
                  <a:srgbClr val="1D1D1B"/>
                </a:solidFill>
                <a:latin typeface="Calibri"/>
                <a:cs typeface="Calibri"/>
              </a:rPr>
              <a:t>AL</a:t>
            </a:r>
            <a:r>
              <a:rPr dirty="0" sz="4450" spc="-31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00">
                <a:solidFill>
                  <a:srgbClr val="1D1D1B"/>
                </a:solidFill>
                <a:latin typeface="Calibri"/>
                <a:cs typeface="Calibri"/>
              </a:rPr>
              <a:t>WEREL</a:t>
            </a:r>
            <a:r>
              <a:rPr dirty="0" sz="4450" spc="-61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4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4450" spc="-765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15">
                <a:solidFill>
                  <a:srgbClr val="1D1D1B"/>
                </a:solidFill>
                <a:latin typeface="Calibri"/>
                <a:cs typeface="Calibri"/>
              </a:rPr>
              <a:t>KAN  </a:t>
            </a:r>
            <a:r>
              <a:rPr dirty="0" sz="4450" spc="-575">
                <a:solidFill>
                  <a:srgbClr val="1D1D1B"/>
                </a:solidFill>
                <a:latin typeface="Calibri"/>
                <a:cs typeface="Calibri"/>
              </a:rPr>
              <a:t>MOE</a:t>
            </a:r>
            <a:r>
              <a:rPr dirty="0" sz="4450" spc="-46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10">
                <a:solidFill>
                  <a:srgbClr val="1D1D1B"/>
                </a:solidFill>
                <a:latin typeface="Calibri"/>
                <a:cs typeface="Calibri"/>
              </a:rPr>
              <a:t>J</a:t>
            </a:r>
            <a:r>
              <a:rPr dirty="0" sz="4450" spc="-7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59">
                <a:solidFill>
                  <a:srgbClr val="1D1D1B"/>
                </a:solidFill>
                <a:latin typeface="Calibri"/>
                <a:cs typeface="Calibri"/>
              </a:rPr>
              <a:t>EE</a:t>
            </a:r>
            <a:r>
              <a:rPr dirty="0" sz="4450" spc="-6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45">
                <a:solidFill>
                  <a:srgbClr val="1D1D1B"/>
                </a:solidFill>
                <a:latin typeface="Calibri"/>
                <a:cs typeface="Calibri"/>
              </a:rPr>
              <a:t>CAPTCH</a:t>
            </a:r>
            <a:r>
              <a:rPr dirty="0" sz="4450" spc="-32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135">
                <a:solidFill>
                  <a:srgbClr val="1D1D1B"/>
                </a:solidFill>
                <a:latin typeface="Calibri"/>
                <a:cs typeface="Calibri"/>
              </a:rPr>
              <a:t>TES</a:t>
            </a:r>
            <a:r>
              <a:rPr dirty="0" sz="4450" spc="-19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80">
                <a:solidFill>
                  <a:srgbClr val="1D1D1B"/>
                </a:solidFill>
                <a:latin typeface="Calibri"/>
                <a:cs typeface="Calibri"/>
              </a:rPr>
              <a:t>DOE</a:t>
            </a:r>
            <a:r>
              <a:rPr dirty="0" sz="4450" spc="-675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35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4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9C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09315" y="6392227"/>
            <a:ext cx="883285" cy="1168400"/>
          </a:xfrm>
          <a:custGeom>
            <a:avLst/>
            <a:gdLst/>
            <a:ahLst/>
            <a:cxnLst/>
            <a:rect l="l" t="t" r="r" b="b"/>
            <a:pathLst>
              <a:path w="883284" h="1168400">
                <a:moveTo>
                  <a:pt x="882675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228434" y="372110"/>
                </a:lnTo>
                <a:lnTo>
                  <a:pt x="228434" y="408940"/>
                </a:lnTo>
                <a:lnTo>
                  <a:pt x="0" y="408940"/>
                </a:lnTo>
                <a:lnTo>
                  <a:pt x="0" y="1168387"/>
                </a:lnTo>
                <a:lnTo>
                  <a:pt x="408673" y="1168387"/>
                </a:lnTo>
                <a:lnTo>
                  <a:pt x="408673" y="408940"/>
                </a:lnTo>
                <a:lnTo>
                  <a:pt x="882675" y="408940"/>
                </a:lnTo>
                <a:lnTo>
                  <a:pt x="882675" y="372110"/>
                </a:lnTo>
                <a:lnTo>
                  <a:pt x="88267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00845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1537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72358" y="6424104"/>
            <a:ext cx="780415" cy="85090"/>
          </a:xfrm>
          <a:custGeom>
            <a:avLst/>
            <a:gdLst/>
            <a:ahLst/>
            <a:cxnLst/>
            <a:rect l="l" t="t" r="r" b="b"/>
            <a:pathLst>
              <a:path w="780415" h="85090">
                <a:moveTo>
                  <a:pt x="0" y="84653"/>
                </a:moveTo>
                <a:lnTo>
                  <a:pt x="780161" y="84653"/>
                </a:lnTo>
                <a:lnTo>
                  <a:pt x="780161" y="0"/>
                </a:lnTo>
                <a:lnTo>
                  <a:pt x="0" y="0"/>
                </a:lnTo>
                <a:lnTo>
                  <a:pt x="0" y="8465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16865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5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88375" y="6424104"/>
            <a:ext cx="408940" cy="85090"/>
          </a:xfrm>
          <a:custGeom>
            <a:avLst/>
            <a:gdLst/>
            <a:ahLst/>
            <a:cxnLst/>
            <a:rect l="l" t="t" r="r" b="b"/>
            <a:pathLst>
              <a:path w="408940" h="85090">
                <a:moveTo>
                  <a:pt x="0" y="84653"/>
                </a:moveTo>
                <a:lnTo>
                  <a:pt x="408660" y="84653"/>
                </a:lnTo>
                <a:lnTo>
                  <a:pt x="408660" y="0"/>
                </a:lnTo>
                <a:lnTo>
                  <a:pt x="0" y="0"/>
                </a:lnTo>
                <a:lnTo>
                  <a:pt x="0" y="8465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03734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18261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75248" y="6424104"/>
            <a:ext cx="780415" cy="85090"/>
          </a:xfrm>
          <a:custGeom>
            <a:avLst/>
            <a:gdLst/>
            <a:ahLst/>
            <a:cxnLst/>
            <a:rect l="l" t="t" r="r" b="b"/>
            <a:pathLst>
              <a:path w="780414" h="85090">
                <a:moveTo>
                  <a:pt x="0" y="84653"/>
                </a:moveTo>
                <a:lnTo>
                  <a:pt x="780160" y="84653"/>
                </a:lnTo>
                <a:lnTo>
                  <a:pt x="780160" y="0"/>
                </a:lnTo>
                <a:lnTo>
                  <a:pt x="0" y="0"/>
                </a:lnTo>
                <a:lnTo>
                  <a:pt x="0" y="8465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19755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4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91265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39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06637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21163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78137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6392227"/>
            <a:ext cx="721360" cy="1168400"/>
          </a:xfrm>
          <a:custGeom>
            <a:avLst/>
            <a:gdLst/>
            <a:ahLst/>
            <a:cxnLst/>
            <a:rect l="l" t="t" r="r" b="b"/>
            <a:pathLst>
              <a:path w="721360" h="1168400">
                <a:moveTo>
                  <a:pt x="721321" y="408940"/>
                </a:moveTo>
                <a:lnTo>
                  <a:pt x="672249" y="408940"/>
                </a:lnTo>
                <a:lnTo>
                  <a:pt x="672249" y="372110"/>
                </a:lnTo>
                <a:lnTo>
                  <a:pt x="349821" y="372110"/>
                </a:lnTo>
                <a:lnTo>
                  <a:pt x="349821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12674" y="408940"/>
                </a:lnTo>
                <a:lnTo>
                  <a:pt x="312674" y="1168387"/>
                </a:lnTo>
                <a:lnTo>
                  <a:pt x="721321" y="1168387"/>
                </a:lnTo>
                <a:lnTo>
                  <a:pt x="721321" y="4089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185489" y="2674674"/>
            <a:ext cx="408940" cy="24130"/>
          </a:xfrm>
          <a:custGeom>
            <a:avLst/>
            <a:gdLst/>
            <a:ahLst/>
            <a:cxnLst/>
            <a:rect l="l" t="t" r="r" b="b"/>
            <a:pathLst>
              <a:path w="408940" h="24130">
                <a:moveTo>
                  <a:pt x="0" y="24088"/>
                </a:moveTo>
                <a:lnTo>
                  <a:pt x="408660" y="24088"/>
                </a:lnTo>
                <a:lnTo>
                  <a:pt x="408660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72362" y="2674674"/>
            <a:ext cx="780415" cy="24130"/>
          </a:xfrm>
          <a:custGeom>
            <a:avLst/>
            <a:gdLst/>
            <a:ahLst/>
            <a:cxnLst/>
            <a:rect l="l" t="t" r="r" b="b"/>
            <a:pathLst>
              <a:path w="780415" h="24130">
                <a:moveTo>
                  <a:pt x="0" y="24088"/>
                </a:moveTo>
                <a:lnTo>
                  <a:pt x="780160" y="24088"/>
                </a:lnTo>
                <a:lnTo>
                  <a:pt x="780160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88379" y="2674674"/>
            <a:ext cx="408940" cy="24130"/>
          </a:xfrm>
          <a:custGeom>
            <a:avLst/>
            <a:gdLst/>
            <a:ahLst/>
            <a:cxnLst/>
            <a:rect l="l" t="t" r="r" b="b"/>
            <a:pathLst>
              <a:path w="408940" h="24130">
                <a:moveTo>
                  <a:pt x="0" y="24088"/>
                </a:moveTo>
                <a:lnTo>
                  <a:pt x="408660" y="24088"/>
                </a:lnTo>
                <a:lnTo>
                  <a:pt x="408660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99761" y="2674674"/>
            <a:ext cx="408940" cy="24130"/>
          </a:xfrm>
          <a:custGeom>
            <a:avLst/>
            <a:gdLst/>
            <a:ahLst/>
            <a:cxnLst/>
            <a:rect l="l" t="t" r="r" b="b"/>
            <a:pathLst>
              <a:path w="408939" h="24130">
                <a:moveTo>
                  <a:pt x="0" y="24088"/>
                </a:moveTo>
                <a:lnTo>
                  <a:pt x="408660" y="24088"/>
                </a:lnTo>
                <a:lnTo>
                  <a:pt x="408660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86633" y="2674674"/>
            <a:ext cx="780415" cy="24130"/>
          </a:xfrm>
          <a:custGeom>
            <a:avLst/>
            <a:gdLst/>
            <a:ahLst/>
            <a:cxnLst/>
            <a:rect l="l" t="t" r="r" b="b"/>
            <a:pathLst>
              <a:path w="780414" h="24130">
                <a:moveTo>
                  <a:pt x="0" y="24088"/>
                </a:moveTo>
                <a:lnTo>
                  <a:pt x="780161" y="24088"/>
                </a:lnTo>
                <a:lnTo>
                  <a:pt x="780161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78141" y="2674674"/>
            <a:ext cx="780415" cy="24130"/>
          </a:xfrm>
          <a:custGeom>
            <a:avLst/>
            <a:gdLst/>
            <a:ahLst/>
            <a:cxnLst/>
            <a:rect l="l" t="t" r="r" b="b"/>
            <a:pathLst>
              <a:path w="780414" h="24130">
                <a:moveTo>
                  <a:pt x="0" y="24088"/>
                </a:moveTo>
                <a:lnTo>
                  <a:pt x="780173" y="24088"/>
                </a:lnTo>
                <a:lnTo>
                  <a:pt x="780173" y="0"/>
                </a:lnTo>
                <a:lnTo>
                  <a:pt x="0" y="0"/>
                </a:lnTo>
                <a:lnTo>
                  <a:pt x="0" y="240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2674683"/>
            <a:ext cx="702945" cy="3008630"/>
          </a:xfrm>
          <a:custGeom>
            <a:avLst/>
            <a:gdLst/>
            <a:ahLst/>
            <a:cxnLst/>
            <a:rect l="l" t="t" r="r" b="b"/>
            <a:pathLst>
              <a:path w="702945" h="3008629">
                <a:moveTo>
                  <a:pt x="702830" y="0"/>
                </a:moveTo>
                <a:lnTo>
                  <a:pt x="294157" y="0"/>
                </a:lnTo>
                <a:lnTo>
                  <a:pt x="294157" y="24079"/>
                </a:lnTo>
                <a:lnTo>
                  <a:pt x="294157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294157" y="779780"/>
                </a:lnTo>
                <a:lnTo>
                  <a:pt x="294157" y="3008630"/>
                </a:lnTo>
                <a:lnTo>
                  <a:pt x="449999" y="3008630"/>
                </a:lnTo>
                <a:lnTo>
                  <a:pt x="449999" y="779780"/>
                </a:lnTo>
                <a:lnTo>
                  <a:pt x="449999" y="372110"/>
                </a:lnTo>
                <a:lnTo>
                  <a:pt x="702830" y="372110"/>
                </a:lnTo>
                <a:lnTo>
                  <a:pt x="702830" y="24079"/>
                </a:lnTo>
                <a:lnTo>
                  <a:pt x="70283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9101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5" h="1966595">
                <a:moveTo>
                  <a:pt x="1523199" y="1558290"/>
                </a:moveTo>
                <a:lnTo>
                  <a:pt x="408673" y="1558290"/>
                </a:lnTo>
                <a:lnTo>
                  <a:pt x="408673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13" y="1595120"/>
                </a:lnTo>
                <a:lnTo>
                  <a:pt x="371513" y="1966341"/>
                </a:lnTo>
                <a:lnTo>
                  <a:pt x="1151686" y="1966341"/>
                </a:lnTo>
                <a:lnTo>
                  <a:pt x="1151686" y="1595120"/>
                </a:lnTo>
                <a:lnTo>
                  <a:pt x="1523199" y="1595120"/>
                </a:lnTo>
                <a:lnTo>
                  <a:pt x="1523199" y="1558290"/>
                </a:lnTo>
                <a:close/>
              </a:path>
              <a:path w="1523365" h="1966595">
                <a:moveTo>
                  <a:pt x="1523199" y="0"/>
                </a:moveTo>
                <a:lnTo>
                  <a:pt x="1114539" y="0"/>
                </a:lnTo>
                <a:lnTo>
                  <a:pt x="1114539" y="1557667"/>
                </a:lnTo>
                <a:lnTo>
                  <a:pt x="1523199" y="1557667"/>
                </a:lnTo>
                <a:lnTo>
                  <a:pt x="152319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17846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00437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142875">
              <a:lnSpc>
                <a:spcPts val="7320"/>
              </a:lnSpc>
            </a:pPr>
            <a:r>
              <a:rPr dirty="0" sz="6300" spc="-565"/>
              <a:t>OPDRACHT</a:t>
            </a:r>
            <a:r>
              <a:rPr dirty="0" sz="6300" spc="-565">
                <a:solidFill>
                  <a:srgbClr val="1D1D1B"/>
                </a:solidFill>
              </a:rPr>
              <a:t>#02</a:t>
            </a:r>
            <a:endParaRPr sz="6300"/>
          </a:p>
        </p:txBody>
      </p:sp>
      <p:sp>
        <p:nvSpPr>
          <p:cNvPr id="34" name="object 34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" y="1557676"/>
            <a:ext cx="5710555" cy="908050"/>
          </a:xfrm>
          <a:prstGeom prst="rect">
            <a:avLst/>
          </a:prstGeom>
          <a:solidFill>
            <a:srgbClr val="1D1D1B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34975">
              <a:lnSpc>
                <a:spcPts val="6459"/>
              </a:lnSpc>
            </a:pPr>
            <a:r>
              <a:rPr dirty="0" sz="6300" spc="-365">
                <a:solidFill>
                  <a:srgbClr val="FFDD00"/>
                </a:solidFill>
                <a:latin typeface="Calibri"/>
                <a:cs typeface="Calibri"/>
              </a:rPr>
              <a:t>CAPTCHA</a:t>
            </a:r>
            <a:endParaRPr sz="63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49999" y="2698762"/>
            <a:ext cx="10242550" cy="4861560"/>
            <a:chOff x="449999" y="2698762"/>
            <a:chExt cx="10242550" cy="4861560"/>
          </a:xfrm>
        </p:grpSpPr>
        <p:sp>
          <p:nvSpPr>
            <p:cNvPr id="37" name="object 37"/>
            <p:cNvSpPr/>
            <p:nvPr/>
          </p:nvSpPr>
          <p:spPr>
            <a:xfrm>
              <a:off x="449999" y="2698762"/>
              <a:ext cx="10242550" cy="3492500"/>
            </a:xfrm>
            <a:custGeom>
              <a:avLst/>
              <a:gdLst/>
              <a:ahLst/>
              <a:cxnLst/>
              <a:rect l="l" t="t" r="r" b="b"/>
              <a:pathLst>
                <a:path w="10242550" h="3492500">
                  <a:moveTo>
                    <a:pt x="10242003" y="0"/>
                  </a:moveTo>
                  <a:lnTo>
                    <a:pt x="0" y="0"/>
                  </a:lnTo>
                  <a:lnTo>
                    <a:pt x="0" y="3492500"/>
                  </a:lnTo>
                  <a:lnTo>
                    <a:pt x="10242003" y="3492500"/>
                  </a:lnTo>
                  <a:lnTo>
                    <a:pt x="1024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81752" y="6540505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81754" y="6540505"/>
              <a:ext cx="1822450" cy="381000"/>
            </a:xfrm>
            <a:custGeom>
              <a:avLst/>
              <a:gdLst/>
              <a:ahLst/>
              <a:cxnLst/>
              <a:rect l="l" t="t" r="r" b="b"/>
              <a:pathLst>
                <a:path w="1822450" h="381000">
                  <a:moveTo>
                    <a:pt x="1822246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1822246" y="380999"/>
                  </a:lnTo>
                  <a:lnTo>
                    <a:pt x="1822246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4104" y="6540512"/>
              <a:ext cx="1770380" cy="381000"/>
            </a:xfrm>
            <a:custGeom>
              <a:avLst/>
              <a:gdLst/>
              <a:ahLst/>
              <a:cxnLst/>
              <a:rect l="l" t="t" r="r" b="b"/>
              <a:pathLst>
                <a:path w="1770380" h="381000">
                  <a:moveTo>
                    <a:pt x="320139" y="0"/>
                  </a:moveTo>
                  <a:lnTo>
                    <a:pt x="0" y="320139"/>
                  </a:lnTo>
                </a:path>
                <a:path w="1770380" h="381000">
                  <a:moveTo>
                    <a:pt x="606689" y="0"/>
                  </a:moveTo>
                  <a:lnTo>
                    <a:pt x="225702" y="380987"/>
                  </a:lnTo>
                </a:path>
                <a:path w="1770380" h="381000">
                  <a:moveTo>
                    <a:pt x="893226" y="0"/>
                  </a:moveTo>
                  <a:lnTo>
                    <a:pt x="512239" y="380987"/>
                  </a:lnTo>
                </a:path>
                <a:path w="1770380" h="381000">
                  <a:moveTo>
                    <a:pt x="1179776" y="0"/>
                  </a:moveTo>
                  <a:lnTo>
                    <a:pt x="798789" y="380987"/>
                  </a:lnTo>
                </a:path>
                <a:path w="1770380" h="381000">
                  <a:moveTo>
                    <a:pt x="1466314" y="0"/>
                  </a:moveTo>
                  <a:lnTo>
                    <a:pt x="1085327" y="380987"/>
                  </a:lnTo>
                </a:path>
                <a:path w="1770380" h="381000">
                  <a:moveTo>
                    <a:pt x="1752864" y="0"/>
                  </a:moveTo>
                  <a:lnTo>
                    <a:pt x="1371877" y="380987"/>
                  </a:lnTo>
                </a:path>
                <a:path w="1770380" h="381000">
                  <a:moveTo>
                    <a:pt x="1769891" y="269510"/>
                  </a:moveTo>
                  <a:lnTo>
                    <a:pt x="1658414" y="380987"/>
                  </a:lnTo>
                </a:path>
              </a:pathLst>
            </a:custGeom>
            <a:ln w="106870">
              <a:solidFill>
                <a:srgbClr val="1EB67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736579" y="5820156"/>
              <a:ext cx="5093335" cy="1739900"/>
            </a:xfrm>
            <a:custGeom>
              <a:avLst/>
              <a:gdLst/>
              <a:ahLst/>
              <a:cxnLst/>
              <a:rect l="l" t="t" r="r" b="b"/>
              <a:pathLst>
                <a:path w="5093334" h="1739900">
                  <a:moveTo>
                    <a:pt x="0" y="1739849"/>
                  </a:moveTo>
                  <a:lnTo>
                    <a:pt x="0" y="0"/>
                  </a:lnTo>
                  <a:lnTo>
                    <a:pt x="5093207" y="0"/>
                  </a:lnTo>
                  <a:lnTo>
                    <a:pt x="5093207" y="1739849"/>
                  </a:lnTo>
                  <a:lnTo>
                    <a:pt x="0" y="1739849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715992" y="6424104"/>
              <a:ext cx="4956175" cy="1136015"/>
            </a:xfrm>
            <a:custGeom>
              <a:avLst/>
              <a:gdLst/>
              <a:ahLst/>
              <a:cxnLst/>
              <a:rect l="l" t="t" r="r" b="b"/>
              <a:pathLst>
                <a:path w="4956175" h="1136015">
                  <a:moveTo>
                    <a:pt x="0" y="1135900"/>
                  </a:moveTo>
                  <a:lnTo>
                    <a:pt x="4956035" y="1135900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113590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4781679" y="5838880"/>
            <a:ext cx="1003935" cy="484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00" spc="-245">
                <a:solidFill>
                  <a:srgbClr val="FFFFFF"/>
                </a:solidFill>
                <a:latin typeface="Calibri"/>
                <a:cs typeface="Calibri"/>
              </a:rPr>
              <a:t>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40201" y="5926074"/>
            <a:ext cx="3050540" cy="405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25"/>
              </a:lnSpc>
              <a:tabLst>
                <a:tab pos="1808480" algn="l"/>
              </a:tabLst>
            </a:pPr>
            <a:r>
              <a:rPr dirty="0" sz="3000" spc="-275">
                <a:solidFill>
                  <a:srgbClr val="FFFFFF"/>
                </a:solidFill>
                <a:latin typeface="Calibri"/>
                <a:cs typeface="Calibri"/>
              </a:rPr>
              <a:t>MELDIN</a:t>
            </a:r>
            <a:r>
              <a:rPr dirty="0" sz="3000" spc="-45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04" y="5801105"/>
            <a:ext cx="4956036" cy="623009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028699" y="6690639"/>
            <a:ext cx="4340225" cy="86931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866775" marR="5080" indent="-854710">
              <a:lnSpc>
                <a:spcPts val="3160"/>
              </a:lnSpc>
              <a:spcBef>
                <a:spcPts val="470"/>
              </a:spcBef>
            </a:pPr>
            <a:r>
              <a:rPr dirty="0" sz="2900" spc="-95">
                <a:solidFill>
                  <a:srgbClr val="1D1D1B"/>
                </a:solidFill>
                <a:latin typeface="Calibri"/>
                <a:cs typeface="Calibri"/>
              </a:rPr>
              <a:t>Valse </a:t>
            </a:r>
            <a:r>
              <a:rPr dirty="0" sz="2900" spc="-190">
                <a:solidFill>
                  <a:srgbClr val="1D1D1B"/>
                </a:solidFill>
                <a:latin typeface="Calibri"/>
                <a:cs typeface="Calibri"/>
              </a:rPr>
              <a:t>antwoorden</a:t>
            </a:r>
            <a:r>
              <a:rPr dirty="0" sz="2900" spc="-18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2900" spc="-155">
                <a:solidFill>
                  <a:srgbClr val="1D1D1B"/>
                </a:solidFill>
                <a:latin typeface="Calibri"/>
                <a:cs typeface="Calibri"/>
              </a:rPr>
              <a:t>gedetecteerd </a:t>
            </a:r>
            <a:r>
              <a:rPr dirty="0" sz="2900" spc="-64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2900" spc="-215">
                <a:solidFill>
                  <a:srgbClr val="1D1D1B"/>
                </a:solidFill>
                <a:latin typeface="Calibri"/>
                <a:cs typeface="Calibri"/>
              </a:rPr>
              <a:t>opnieu</a:t>
            </a:r>
            <a:r>
              <a:rPr dirty="0" sz="2900" spc="-425">
                <a:solidFill>
                  <a:srgbClr val="1D1D1B"/>
                </a:solidFill>
                <a:latin typeface="Calibri"/>
                <a:cs typeface="Calibri"/>
              </a:rPr>
              <a:t>w</a:t>
            </a:r>
            <a:r>
              <a:rPr dirty="0" sz="2900" spc="8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2900" spc="-110">
                <a:solidFill>
                  <a:srgbClr val="1D1D1B"/>
                </a:solidFill>
                <a:latin typeface="Calibri"/>
                <a:cs typeface="Calibri"/>
              </a:rPr>
              <a:t>kali</a:t>
            </a:r>
            <a:r>
              <a:rPr dirty="0" sz="2900" spc="-125">
                <a:solidFill>
                  <a:srgbClr val="1D1D1B"/>
                </a:solidFill>
                <a:latin typeface="Calibri"/>
                <a:cs typeface="Calibri"/>
              </a:rPr>
              <a:t>b</a:t>
            </a:r>
            <a:r>
              <a:rPr dirty="0" sz="2900" spc="-180">
                <a:solidFill>
                  <a:srgbClr val="1D1D1B"/>
                </a:solidFill>
                <a:latin typeface="Calibri"/>
                <a:cs typeface="Calibri"/>
              </a:rPr>
              <a:t>reren.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915964" y="5256002"/>
            <a:ext cx="4776470" cy="1642110"/>
            <a:chOff x="5915964" y="5256002"/>
            <a:chExt cx="4776470" cy="1642110"/>
          </a:xfrm>
        </p:grpSpPr>
        <p:sp>
          <p:nvSpPr>
            <p:cNvPr id="49" name="object 49"/>
            <p:cNvSpPr/>
            <p:nvPr/>
          </p:nvSpPr>
          <p:spPr>
            <a:xfrm>
              <a:off x="5936538" y="6740512"/>
              <a:ext cx="4755515" cy="158115"/>
            </a:xfrm>
            <a:custGeom>
              <a:avLst/>
              <a:gdLst/>
              <a:ahLst/>
              <a:cxnLst/>
              <a:rect l="l" t="t" r="r" b="b"/>
              <a:pathLst>
                <a:path w="4755515" h="158115">
                  <a:moveTo>
                    <a:pt x="0" y="157603"/>
                  </a:moveTo>
                  <a:lnTo>
                    <a:pt x="4755464" y="157603"/>
                  </a:lnTo>
                  <a:lnTo>
                    <a:pt x="4755464" y="0"/>
                  </a:lnTo>
                  <a:lnTo>
                    <a:pt x="0" y="0"/>
                  </a:lnTo>
                  <a:lnTo>
                    <a:pt x="0" y="157603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915964" y="5879007"/>
              <a:ext cx="4776470" cy="861694"/>
            </a:xfrm>
            <a:custGeom>
              <a:avLst/>
              <a:gdLst/>
              <a:ahLst/>
              <a:cxnLst/>
              <a:rect l="l" t="t" r="r" b="b"/>
              <a:pathLst>
                <a:path w="4776470" h="861695">
                  <a:moveTo>
                    <a:pt x="0" y="861504"/>
                  </a:moveTo>
                  <a:lnTo>
                    <a:pt x="4776038" y="861504"/>
                  </a:lnTo>
                  <a:lnTo>
                    <a:pt x="4776038" y="0"/>
                  </a:lnTo>
                  <a:lnTo>
                    <a:pt x="0" y="0"/>
                  </a:lnTo>
                  <a:lnTo>
                    <a:pt x="0" y="861504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5964" y="5256002"/>
              <a:ext cx="4776038" cy="623009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716299" y="2968092"/>
            <a:ext cx="9886950" cy="28105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just" marL="12700" marR="1969135">
              <a:lnSpc>
                <a:spcPts val="3300"/>
              </a:lnSpc>
              <a:spcBef>
                <a:spcPts val="760"/>
              </a:spcBef>
            </a:pPr>
            <a:r>
              <a:rPr dirty="0" sz="3300" spc="125">
                <a:solidFill>
                  <a:srgbClr val="1D1D1B"/>
                </a:solidFill>
                <a:latin typeface="Trebuchet MS"/>
                <a:cs typeface="Trebuchet MS"/>
              </a:rPr>
              <a:t>MAAK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60">
                <a:solidFill>
                  <a:srgbClr val="1D1D1B"/>
                </a:solidFill>
                <a:latin typeface="Trebuchet MS"/>
                <a:cs typeface="Trebuchet MS"/>
              </a:rPr>
              <a:t>(SAMEN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55">
                <a:solidFill>
                  <a:srgbClr val="1D1D1B"/>
                </a:solidFill>
                <a:latin typeface="Trebuchet MS"/>
                <a:cs typeface="Trebuchet MS"/>
              </a:rPr>
              <a:t>IN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1D1D1B"/>
                </a:solidFill>
                <a:latin typeface="Trebuchet MS"/>
                <a:cs typeface="Trebuchet MS"/>
              </a:rPr>
              <a:t>DUO’S)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25">
                <a:solidFill>
                  <a:srgbClr val="1D1D1B"/>
                </a:solidFill>
                <a:latin typeface="Trebuchet MS"/>
                <a:cs typeface="Trebuchet MS"/>
              </a:rPr>
              <a:t>EEN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10">
                <a:solidFill>
                  <a:srgbClr val="1D1D1B"/>
                </a:solidFill>
                <a:latin typeface="Trebuchet MS"/>
                <a:cs typeface="Trebuchet MS"/>
              </a:rPr>
              <a:t>RANGORDE; </a:t>
            </a:r>
            <a:r>
              <a:rPr dirty="0" sz="3300" spc="-9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70">
                <a:solidFill>
                  <a:srgbClr val="1D1D1B"/>
                </a:solidFill>
                <a:latin typeface="Trebuchet MS"/>
                <a:cs typeface="Trebuchet MS"/>
              </a:rPr>
              <a:t>ALS</a:t>
            </a:r>
            <a:r>
              <a:rPr dirty="0" sz="3300" spc="-14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05">
                <a:solidFill>
                  <a:srgbClr val="1D1D1B"/>
                </a:solidFill>
                <a:latin typeface="Trebuchet MS"/>
                <a:cs typeface="Trebuchet MS"/>
              </a:rPr>
              <a:t>IEMAND</a:t>
            </a:r>
            <a:r>
              <a:rPr dirty="0" sz="3300" spc="-14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85">
                <a:solidFill>
                  <a:srgbClr val="1D1D1B"/>
                </a:solidFill>
                <a:latin typeface="Trebuchet MS"/>
                <a:cs typeface="Trebuchet MS"/>
              </a:rPr>
              <a:t>JE</a:t>
            </a:r>
            <a:r>
              <a:rPr dirty="0" sz="3300" spc="-14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20">
                <a:solidFill>
                  <a:srgbClr val="1D1D1B"/>
                </a:solidFill>
                <a:latin typeface="Trebuchet MS"/>
                <a:cs typeface="Trebuchet MS"/>
              </a:rPr>
              <a:t>NA</a:t>
            </a:r>
            <a:r>
              <a:rPr dirty="0" sz="3300" spc="-14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10">
                <a:solidFill>
                  <a:srgbClr val="1D1D1B"/>
                </a:solidFill>
                <a:latin typeface="Trebuchet MS"/>
                <a:cs typeface="Trebuchet MS"/>
              </a:rPr>
              <a:t>ZOU</a:t>
            </a:r>
            <a:r>
              <a:rPr dirty="0" sz="3300" spc="-14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25">
                <a:solidFill>
                  <a:srgbClr val="1D1D1B"/>
                </a:solidFill>
                <a:latin typeface="Trebuchet MS"/>
                <a:cs typeface="Trebuchet MS"/>
              </a:rPr>
              <a:t>MOETEN</a:t>
            </a:r>
            <a:r>
              <a:rPr dirty="0" sz="3300" spc="-14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50">
                <a:solidFill>
                  <a:srgbClr val="1D1D1B"/>
                </a:solidFill>
                <a:latin typeface="Trebuchet MS"/>
                <a:cs typeface="Trebuchet MS"/>
              </a:rPr>
              <a:t>MAKEN,</a:t>
            </a:r>
            <a:endParaRPr sz="3300">
              <a:latin typeface="Trebuchet MS"/>
              <a:cs typeface="Trebuchet MS"/>
            </a:endParaRPr>
          </a:p>
          <a:p>
            <a:pPr algn="just" marL="12700" marR="1002665">
              <a:lnSpc>
                <a:spcPct val="81300"/>
              </a:lnSpc>
              <a:spcBef>
                <a:spcPts val="80"/>
              </a:spcBef>
            </a:pPr>
            <a:r>
              <a:rPr dirty="0" sz="3300" spc="-130">
                <a:solidFill>
                  <a:srgbClr val="1D1D1B"/>
                </a:solidFill>
                <a:latin typeface="Trebuchet MS"/>
                <a:cs typeface="Trebuchet MS"/>
              </a:rPr>
              <a:t>WAT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35">
                <a:solidFill>
                  <a:srgbClr val="1D1D1B"/>
                </a:solidFill>
                <a:latin typeface="Trebuchet MS"/>
                <a:cs typeface="Trebuchet MS"/>
              </a:rPr>
              <a:t>VIND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65">
                <a:solidFill>
                  <a:srgbClr val="1D1D1B"/>
                </a:solidFill>
                <a:latin typeface="Trebuchet MS"/>
                <a:cs typeface="Trebuchet MS"/>
              </a:rPr>
              <a:t>JE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14">
                <a:solidFill>
                  <a:srgbClr val="1D1D1B"/>
                </a:solidFill>
                <a:latin typeface="Trebuchet MS"/>
                <a:cs typeface="Trebuchet MS"/>
              </a:rPr>
              <a:t>DAN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5">
                <a:solidFill>
                  <a:srgbClr val="1D1D1B"/>
                </a:solidFill>
                <a:latin typeface="Trebuchet MS"/>
                <a:cs typeface="Trebuchet MS"/>
              </a:rPr>
              <a:t>HET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50">
                <a:solidFill>
                  <a:srgbClr val="1D1D1B"/>
                </a:solidFill>
                <a:latin typeface="Trebuchet MS"/>
                <a:cs typeface="Trebuchet MS"/>
              </a:rPr>
              <a:t>BELANGRIJKSTE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-85">
                <a:solidFill>
                  <a:srgbClr val="1D1D1B"/>
                </a:solidFill>
                <a:latin typeface="Trebuchet MS"/>
                <a:cs typeface="Trebuchet MS"/>
              </a:rPr>
              <a:t>DAT</a:t>
            </a:r>
            <a:r>
              <a:rPr dirty="0" sz="3300" spc="-1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20">
                <a:solidFill>
                  <a:srgbClr val="1D1D1B"/>
                </a:solidFill>
                <a:latin typeface="Trebuchet MS"/>
                <a:cs typeface="Trebuchet MS"/>
              </a:rPr>
              <a:t>ZO </a:t>
            </a:r>
            <a:r>
              <a:rPr dirty="0" sz="3300" spc="-9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30">
                <a:solidFill>
                  <a:srgbClr val="1D1D1B"/>
                </a:solidFill>
                <a:latin typeface="Trebuchet MS"/>
                <a:cs typeface="Trebuchet MS"/>
              </a:rPr>
              <a:t>GOED</a:t>
            </a:r>
            <a:r>
              <a:rPr dirty="0" sz="33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75">
                <a:solidFill>
                  <a:srgbClr val="1D1D1B"/>
                </a:solidFill>
                <a:latin typeface="Trebuchet MS"/>
                <a:cs typeface="Trebuchet MS"/>
              </a:rPr>
              <a:t>MOGELIJK</a:t>
            </a:r>
            <a:r>
              <a:rPr dirty="0" sz="33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60">
                <a:solidFill>
                  <a:srgbClr val="1D1D1B"/>
                </a:solidFill>
                <a:latin typeface="Trebuchet MS"/>
                <a:cs typeface="Trebuchet MS"/>
              </a:rPr>
              <a:t>NAGEMAAKT</a:t>
            </a:r>
            <a:r>
              <a:rPr dirty="0" sz="33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95">
                <a:solidFill>
                  <a:srgbClr val="1D1D1B"/>
                </a:solidFill>
                <a:latin typeface="Trebuchet MS"/>
                <a:cs typeface="Trebuchet MS"/>
              </a:rPr>
              <a:t>MOET</a:t>
            </a:r>
            <a:r>
              <a:rPr dirty="0" sz="3300" spc="-16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135">
                <a:solidFill>
                  <a:srgbClr val="1D1D1B"/>
                </a:solidFill>
                <a:latin typeface="Trebuchet MS"/>
                <a:cs typeface="Trebuchet MS"/>
              </a:rPr>
              <a:t>WORDEN? </a:t>
            </a:r>
            <a:r>
              <a:rPr dirty="0" sz="3300" spc="-98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00">
                <a:solidFill>
                  <a:srgbClr val="CD4BAA"/>
                </a:solidFill>
                <a:latin typeface="Calibri"/>
                <a:cs typeface="Calibri"/>
              </a:rPr>
              <a:t>J</a:t>
            </a:r>
            <a:r>
              <a:rPr dirty="0" sz="3500" spc="-70">
                <a:solidFill>
                  <a:srgbClr val="CD4BAA"/>
                </a:solidFill>
                <a:latin typeface="Calibri"/>
                <a:cs typeface="Calibri"/>
              </a:rPr>
              <a:t>E</a:t>
            </a:r>
            <a:r>
              <a:rPr dirty="0" sz="3500" spc="-45">
                <a:solidFill>
                  <a:srgbClr val="CD4BAA"/>
                </a:solidFill>
                <a:latin typeface="Calibri"/>
                <a:cs typeface="Calibri"/>
              </a:rPr>
              <a:t> </a:t>
            </a:r>
            <a:r>
              <a:rPr dirty="0" sz="3500" spc="-250">
                <a:solidFill>
                  <a:srgbClr val="CD4BAA"/>
                </a:solidFill>
                <a:latin typeface="Calibri"/>
                <a:cs typeface="Calibri"/>
              </a:rPr>
              <a:t>LICHAA</a:t>
            </a:r>
            <a:r>
              <a:rPr dirty="0" sz="3500" spc="-509">
                <a:solidFill>
                  <a:srgbClr val="CD4BAA"/>
                </a:solidFill>
                <a:latin typeface="Calibri"/>
                <a:cs typeface="Calibri"/>
              </a:rPr>
              <a:t>M</a:t>
            </a:r>
            <a:r>
              <a:rPr dirty="0" sz="3500" spc="-70">
                <a:solidFill>
                  <a:srgbClr val="CD4BAA"/>
                </a:solidFill>
                <a:latin typeface="Calibri"/>
                <a:cs typeface="Calibri"/>
              </a:rPr>
              <a:t> </a:t>
            </a:r>
            <a:r>
              <a:rPr dirty="0" sz="3500" spc="-40">
                <a:solidFill>
                  <a:srgbClr val="CD4BAA"/>
                </a:solidFill>
                <a:latin typeface="Calibri"/>
                <a:cs typeface="Calibri"/>
              </a:rPr>
              <a:t>/</a:t>
            </a:r>
            <a:r>
              <a:rPr dirty="0" sz="3500" spc="-70">
                <a:solidFill>
                  <a:srgbClr val="CD4BAA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CD4BAA"/>
                </a:solidFill>
                <a:latin typeface="Calibri"/>
                <a:cs typeface="Calibri"/>
              </a:rPr>
              <a:t>J</a:t>
            </a:r>
            <a:r>
              <a:rPr dirty="0" sz="3500" spc="-70">
                <a:solidFill>
                  <a:srgbClr val="CD4BAA"/>
                </a:solidFill>
                <a:latin typeface="Calibri"/>
                <a:cs typeface="Calibri"/>
              </a:rPr>
              <a:t>E</a:t>
            </a:r>
            <a:r>
              <a:rPr dirty="0" sz="3500" spc="-45">
                <a:solidFill>
                  <a:srgbClr val="CD4BAA"/>
                </a:solidFill>
                <a:latin typeface="Calibri"/>
                <a:cs typeface="Calibri"/>
              </a:rPr>
              <a:t> </a:t>
            </a:r>
            <a:r>
              <a:rPr dirty="0" sz="3500" spc="-215">
                <a:solidFill>
                  <a:srgbClr val="CD4BAA"/>
                </a:solidFill>
                <a:latin typeface="Calibri"/>
                <a:cs typeface="Calibri"/>
              </a:rPr>
              <a:t>STE</a:t>
            </a:r>
            <a:r>
              <a:rPr dirty="0" sz="3500" spc="-459">
                <a:solidFill>
                  <a:srgbClr val="CD4BAA"/>
                </a:solidFill>
                <a:latin typeface="Calibri"/>
                <a:cs typeface="Calibri"/>
              </a:rPr>
              <a:t>M</a:t>
            </a:r>
            <a:r>
              <a:rPr dirty="0" sz="3500" spc="-70">
                <a:solidFill>
                  <a:srgbClr val="CD4BAA"/>
                </a:solidFill>
                <a:latin typeface="Calibri"/>
                <a:cs typeface="Calibri"/>
              </a:rPr>
              <a:t> </a:t>
            </a:r>
            <a:r>
              <a:rPr dirty="0" sz="3500" spc="-40">
                <a:solidFill>
                  <a:srgbClr val="CD4BAA"/>
                </a:solidFill>
                <a:latin typeface="Calibri"/>
                <a:cs typeface="Calibri"/>
              </a:rPr>
              <a:t>/</a:t>
            </a:r>
            <a:r>
              <a:rPr dirty="0" sz="3500" spc="-70">
                <a:solidFill>
                  <a:srgbClr val="CD4BAA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CD4BAA"/>
                </a:solidFill>
                <a:latin typeface="Calibri"/>
                <a:cs typeface="Calibri"/>
              </a:rPr>
              <a:t>J</a:t>
            </a:r>
            <a:r>
              <a:rPr dirty="0" sz="3500" spc="-70">
                <a:solidFill>
                  <a:srgbClr val="CD4BAA"/>
                </a:solidFill>
                <a:latin typeface="Calibri"/>
                <a:cs typeface="Calibri"/>
              </a:rPr>
              <a:t>E</a:t>
            </a:r>
            <a:r>
              <a:rPr dirty="0" sz="3500" spc="-45">
                <a:solidFill>
                  <a:srgbClr val="CD4BAA"/>
                </a:solidFill>
                <a:latin typeface="Calibri"/>
                <a:cs typeface="Calibri"/>
              </a:rPr>
              <a:t> </a:t>
            </a:r>
            <a:r>
              <a:rPr dirty="0" sz="3500" spc="-310">
                <a:solidFill>
                  <a:srgbClr val="CD4BAA"/>
                </a:solidFill>
                <a:latin typeface="Calibri"/>
                <a:cs typeface="Calibri"/>
              </a:rPr>
              <a:t>GEZICHT</a:t>
            </a:r>
            <a:endParaRPr sz="3500">
              <a:latin typeface="Calibri"/>
              <a:cs typeface="Calibri"/>
            </a:endParaRPr>
          </a:p>
          <a:p>
            <a:pPr marL="5277485">
              <a:lnSpc>
                <a:spcPct val="100000"/>
              </a:lnSpc>
              <a:spcBef>
                <a:spcPts val="1125"/>
              </a:spcBef>
              <a:tabLst>
                <a:tab pos="6823709" algn="l"/>
                <a:tab pos="8632190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300">
                <a:solidFill>
                  <a:srgbClr val="FFFFFF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95539" y="6019535"/>
            <a:ext cx="460692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70">
                <a:solidFill>
                  <a:srgbClr val="1D1D1B"/>
                </a:solidFill>
                <a:latin typeface="Calibri"/>
                <a:cs typeface="Calibri"/>
              </a:rPr>
              <a:t>Eerlijke</a:t>
            </a:r>
            <a:r>
              <a:rPr dirty="0" sz="2900" spc="6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2900" spc="-190">
                <a:solidFill>
                  <a:srgbClr val="1D1D1B"/>
                </a:solidFill>
                <a:latin typeface="Calibri"/>
                <a:cs typeface="Calibri"/>
              </a:rPr>
              <a:t>antwoorden</a:t>
            </a:r>
            <a:r>
              <a:rPr dirty="0" sz="2900" spc="6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2900" spc="-155">
                <a:solidFill>
                  <a:srgbClr val="1D1D1B"/>
                </a:solidFill>
                <a:latin typeface="Calibri"/>
                <a:cs typeface="Calibri"/>
              </a:rPr>
              <a:t>gedetecteerd.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13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09315" y="6392227"/>
            <a:ext cx="883285" cy="1168400"/>
          </a:xfrm>
          <a:custGeom>
            <a:avLst/>
            <a:gdLst/>
            <a:ahLst/>
            <a:cxnLst/>
            <a:rect l="l" t="t" r="r" b="b"/>
            <a:pathLst>
              <a:path w="883284" h="1168400">
                <a:moveTo>
                  <a:pt x="882675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228434" y="372110"/>
                </a:lnTo>
                <a:lnTo>
                  <a:pt x="228434" y="408940"/>
                </a:lnTo>
                <a:lnTo>
                  <a:pt x="0" y="408940"/>
                </a:lnTo>
                <a:lnTo>
                  <a:pt x="0" y="1168387"/>
                </a:lnTo>
                <a:lnTo>
                  <a:pt x="408673" y="1168387"/>
                </a:lnTo>
                <a:lnTo>
                  <a:pt x="408673" y="408940"/>
                </a:lnTo>
                <a:lnTo>
                  <a:pt x="882675" y="408940"/>
                </a:lnTo>
                <a:lnTo>
                  <a:pt x="882675" y="372110"/>
                </a:lnTo>
                <a:lnTo>
                  <a:pt x="88267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00845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1537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72358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5" h="116840">
                <a:moveTo>
                  <a:pt x="0" y="116532"/>
                </a:moveTo>
                <a:lnTo>
                  <a:pt x="780161" y="116532"/>
                </a:lnTo>
                <a:lnTo>
                  <a:pt x="780161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16865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5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88375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40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03734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18261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75248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60" y="116532"/>
                </a:lnTo>
                <a:lnTo>
                  <a:pt x="7801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19755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4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91265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39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06637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21163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78137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6392227"/>
            <a:ext cx="721360" cy="1168400"/>
          </a:xfrm>
          <a:custGeom>
            <a:avLst/>
            <a:gdLst/>
            <a:ahLst/>
            <a:cxnLst/>
            <a:rect l="l" t="t" r="r" b="b"/>
            <a:pathLst>
              <a:path w="721360" h="1168400">
                <a:moveTo>
                  <a:pt x="721321" y="408940"/>
                </a:moveTo>
                <a:lnTo>
                  <a:pt x="672249" y="408940"/>
                </a:lnTo>
                <a:lnTo>
                  <a:pt x="672249" y="372110"/>
                </a:lnTo>
                <a:lnTo>
                  <a:pt x="349821" y="372110"/>
                </a:lnTo>
                <a:lnTo>
                  <a:pt x="349821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12674" y="408940"/>
                </a:lnTo>
                <a:lnTo>
                  <a:pt x="312674" y="1168387"/>
                </a:lnTo>
                <a:lnTo>
                  <a:pt x="721321" y="1168387"/>
                </a:lnTo>
                <a:lnTo>
                  <a:pt x="721321" y="4089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13976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00848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5" h="3009265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5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60" y="2600960"/>
                </a:lnTo>
                <a:lnTo>
                  <a:pt x="408660" y="408940"/>
                </a:lnTo>
                <a:lnTo>
                  <a:pt x="1114526" y="408940"/>
                </a:lnTo>
                <a:lnTo>
                  <a:pt x="1114526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16865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301726" y="372110"/>
                </a:lnTo>
                <a:lnTo>
                  <a:pt x="301726" y="623316"/>
                </a:lnTo>
                <a:lnTo>
                  <a:pt x="0" y="623316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623316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99760" y="5278932"/>
            <a:ext cx="408940" cy="404495"/>
          </a:xfrm>
          <a:custGeom>
            <a:avLst/>
            <a:gdLst/>
            <a:ahLst/>
            <a:cxnLst/>
            <a:rect l="l" t="t" r="r" b="b"/>
            <a:pathLst>
              <a:path w="408939" h="404495">
                <a:moveTo>
                  <a:pt x="408660" y="0"/>
                </a:moveTo>
                <a:lnTo>
                  <a:pt x="0" y="0"/>
                </a:lnTo>
                <a:lnTo>
                  <a:pt x="0" y="329514"/>
                </a:lnTo>
                <a:lnTo>
                  <a:pt x="0" y="404380"/>
                </a:lnTo>
                <a:lnTo>
                  <a:pt x="408660" y="404380"/>
                </a:lnTo>
                <a:lnTo>
                  <a:pt x="408660" y="329514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99761" y="4618528"/>
            <a:ext cx="408940" cy="12700"/>
          </a:xfrm>
          <a:custGeom>
            <a:avLst/>
            <a:gdLst/>
            <a:ahLst/>
            <a:cxnLst/>
            <a:rect l="l" t="t" r="r" b="b"/>
            <a:pathLst>
              <a:path w="408939" h="12700">
                <a:moveTo>
                  <a:pt x="0" y="12700"/>
                </a:moveTo>
                <a:lnTo>
                  <a:pt x="408660" y="12700"/>
                </a:lnTo>
                <a:lnTo>
                  <a:pt x="408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99761" y="3627928"/>
            <a:ext cx="408940" cy="12700"/>
          </a:xfrm>
          <a:custGeom>
            <a:avLst/>
            <a:gdLst/>
            <a:ahLst/>
            <a:cxnLst/>
            <a:rect l="l" t="t" r="r" b="b"/>
            <a:pathLst>
              <a:path w="408939" h="12700">
                <a:moveTo>
                  <a:pt x="0" y="12700"/>
                </a:moveTo>
                <a:lnTo>
                  <a:pt x="408660" y="12700"/>
                </a:lnTo>
                <a:lnTo>
                  <a:pt x="408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828393" y="2674674"/>
            <a:ext cx="180340" cy="306070"/>
          </a:xfrm>
          <a:custGeom>
            <a:avLst/>
            <a:gdLst/>
            <a:ahLst/>
            <a:cxnLst/>
            <a:rect l="l" t="t" r="r" b="b"/>
            <a:pathLst>
              <a:path w="180339" h="306069">
                <a:moveTo>
                  <a:pt x="0" y="305951"/>
                </a:moveTo>
                <a:lnTo>
                  <a:pt x="180028" y="305951"/>
                </a:lnTo>
                <a:lnTo>
                  <a:pt x="180028" y="0"/>
                </a:lnTo>
                <a:lnTo>
                  <a:pt x="0" y="0"/>
                </a:lnTo>
                <a:lnTo>
                  <a:pt x="0" y="30595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15119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988352" y="305955"/>
                </a:moveTo>
                <a:lnTo>
                  <a:pt x="962964" y="305955"/>
                </a:lnTo>
                <a:lnTo>
                  <a:pt x="962964" y="0"/>
                </a:lnTo>
                <a:lnTo>
                  <a:pt x="371513" y="0"/>
                </a:lnTo>
                <a:lnTo>
                  <a:pt x="371513" y="305955"/>
                </a:lnTo>
                <a:lnTo>
                  <a:pt x="371513" y="371513"/>
                </a:lnTo>
                <a:lnTo>
                  <a:pt x="988352" y="371513"/>
                </a:lnTo>
                <a:lnTo>
                  <a:pt x="988352" y="305955"/>
                </a:lnTo>
                <a:close/>
              </a:path>
              <a:path w="1523364" h="3009265">
                <a:moveTo>
                  <a:pt x="1293037" y="2603690"/>
                </a:moveTo>
                <a:lnTo>
                  <a:pt x="988352" y="2603690"/>
                </a:lnTo>
                <a:lnTo>
                  <a:pt x="988352" y="2600960"/>
                </a:lnTo>
                <a:lnTo>
                  <a:pt x="408660" y="2600960"/>
                </a:lnTo>
                <a:lnTo>
                  <a:pt x="408660" y="408940"/>
                </a:lnTo>
                <a:lnTo>
                  <a:pt x="658291" y="408940"/>
                </a:lnTo>
                <a:lnTo>
                  <a:pt x="658291" y="372110"/>
                </a:ln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03690"/>
                </a:lnTo>
                <a:lnTo>
                  <a:pt x="0" y="2604249"/>
                </a:lnTo>
                <a:lnTo>
                  <a:pt x="0" y="261639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293375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933750"/>
                </a:lnTo>
                <a:lnTo>
                  <a:pt x="1151674" y="2637713"/>
                </a:lnTo>
                <a:lnTo>
                  <a:pt x="962964" y="2637713"/>
                </a:lnTo>
                <a:lnTo>
                  <a:pt x="962964" y="2616390"/>
                </a:lnTo>
                <a:lnTo>
                  <a:pt x="1293037" y="2616390"/>
                </a:lnTo>
                <a:lnTo>
                  <a:pt x="1293037" y="2604249"/>
                </a:lnTo>
                <a:lnTo>
                  <a:pt x="1293037" y="2603690"/>
                </a:lnTo>
                <a:close/>
              </a:path>
              <a:path w="1523364" h="3009265">
                <a:moveTo>
                  <a:pt x="1523187" y="1943849"/>
                </a:moveTo>
                <a:lnTo>
                  <a:pt x="1114526" y="1943849"/>
                </a:lnTo>
                <a:lnTo>
                  <a:pt x="1114526" y="1956549"/>
                </a:lnTo>
                <a:lnTo>
                  <a:pt x="1523187" y="1956549"/>
                </a:lnTo>
                <a:lnTo>
                  <a:pt x="1523187" y="1943849"/>
                </a:lnTo>
                <a:close/>
              </a:path>
              <a:path w="1523364" h="3009265">
                <a:moveTo>
                  <a:pt x="1523187" y="953249"/>
                </a:moveTo>
                <a:lnTo>
                  <a:pt x="1114526" y="953249"/>
                </a:lnTo>
                <a:lnTo>
                  <a:pt x="1114526" y="965949"/>
                </a:lnTo>
                <a:lnTo>
                  <a:pt x="1523187" y="965949"/>
                </a:lnTo>
                <a:lnTo>
                  <a:pt x="1523187" y="95324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06627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1151686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86" y="371513"/>
                </a:lnTo>
                <a:lnTo>
                  <a:pt x="1151686" y="0"/>
                </a:lnTo>
                <a:close/>
              </a:path>
              <a:path w="1523364" h="3009265">
                <a:moveTo>
                  <a:pt x="1523199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86" y="3009227"/>
                </a:lnTo>
                <a:lnTo>
                  <a:pt x="1151686" y="2637790"/>
                </a:lnTo>
                <a:lnTo>
                  <a:pt x="1523199" y="2637790"/>
                </a:lnTo>
                <a:lnTo>
                  <a:pt x="1523199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1114539" y="408940"/>
                </a:lnTo>
                <a:lnTo>
                  <a:pt x="1114539" y="2600566"/>
                </a:lnTo>
                <a:lnTo>
                  <a:pt x="1523199" y="2600566"/>
                </a:lnTo>
                <a:lnTo>
                  <a:pt x="1523199" y="408940"/>
                </a:lnTo>
                <a:lnTo>
                  <a:pt x="1523199" y="408660"/>
                </a:lnTo>
                <a:lnTo>
                  <a:pt x="1523199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2674683"/>
            <a:ext cx="702945" cy="3008630"/>
          </a:xfrm>
          <a:custGeom>
            <a:avLst/>
            <a:gdLst/>
            <a:ahLst/>
            <a:cxnLst/>
            <a:rect l="l" t="t" r="r" b="b"/>
            <a:pathLst>
              <a:path w="702945" h="3008629">
                <a:moveTo>
                  <a:pt x="702830" y="0"/>
                </a:moveTo>
                <a:lnTo>
                  <a:pt x="294157" y="0"/>
                </a:lnTo>
                <a:lnTo>
                  <a:pt x="294157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294157" y="779780"/>
                </a:lnTo>
                <a:lnTo>
                  <a:pt x="294157" y="3008630"/>
                </a:lnTo>
                <a:lnTo>
                  <a:pt x="702830" y="3008630"/>
                </a:lnTo>
                <a:lnTo>
                  <a:pt x="702830" y="779780"/>
                </a:lnTo>
                <a:lnTo>
                  <a:pt x="702830" y="372110"/>
                </a:lnTo>
                <a:lnTo>
                  <a:pt x="70283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299118" y="1558302"/>
            <a:ext cx="1083310" cy="408305"/>
          </a:xfrm>
          <a:custGeom>
            <a:avLst/>
            <a:gdLst/>
            <a:ahLst/>
            <a:cxnLst/>
            <a:rect l="l" t="t" r="r" b="b"/>
            <a:pathLst>
              <a:path w="1083309" h="408305">
                <a:moveTo>
                  <a:pt x="1083183" y="0"/>
                </a:moveTo>
                <a:lnTo>
                  <a:pt x="0" y="0"/>
                </a:lnTo>
                <a:lnTo>
                  <a:pt x="0" y="36537"/>
                </a:lnTo>
                <a:lnTo>
                  <a:pt x="0" y="36830"/>
                </a:lnTo>
                <a:lnTo>
                  <a:pt x="0" y="408051"/>
                </a:lnTo>
                <a:lnTo>
                  <a:pt x="711669" y="408051"/>
                </a:lnTo>
                <a:lnTo>
                  <a:pt x="711669" y="36830"/>
                </a:lnTo>
                <a:lnTo>
                  <a:pt x="1083183" y="36830"/>
                </a:lnTo>
                <a:lnTo>
                  <a:pt x="108318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859107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40" h="882015">
                <a:moveTo>
                  <a:pt x="0" y="882006"/>
                </a:moveTo>
                <a:lnTo>
                  <a:pt x="408673" y="882006"/>
                </a:lnTo>
                <a:lnTo>
                  <a:pt x="408673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973646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40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917846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40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00437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40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87005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39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01532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39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45745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39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28323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39" h="882015">
                <a:moveTo>
                  <a:pt x="0" y="882006"/>
                </a:moveTo>
                <a:lnTo>
                  <a:pt x="408673" y="882006"/>
                </a:lnTo>
                <a:lnTo>
                  <a:pt x="408673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12"/>
            <a:ext cx="1038225" cy="1965960"/>
          </a:xfrm>
          <a:custGeom>
            <a:avLst/>
            <a:gdLst/>
            <a:ahLst/>
            <a:cxnLst/>
            <a:rect l="l" t="t" r="r" b="b"/>
            <a:pathLst>
              <a:path w="1038225" h="1965960">
                <a:moveTo>
                  <a:pt x="1038059" y="0"/>
                </a:moveTo>
                <a:lnTo>
                  <a:pt x="629412" y="0"/>
                </a:lnTo>
                <a:lnTo>
                  <a:pt x="629412" y="1558290"/>
                </a:lnTo>
                <a:lnTo>
                  <a:pt x="0" y="1558290"/>
                </a:lnTo>
                <a:lnTo>
                  <a:pt x="0" y="1595120"/>
                </a:lnTo>
                <a:lnTo>
                  <a:pt x="0" y="1965960"/>
                </a:lnTo>
                <a:lnTo>
                  <a:pt x="666559" y="1965960"/>
                </a:lnTo>
                <a:lnTo>
                  <a:pt x="666559" y="1595120"/>
                </a:lnTo>
                <a:lnTo>
                  <a:pt x="1038059" y="1595120"/>
                </a:lnTo>
                <a:lnTo>
                  <a:pt x="1038059" y="155829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8" name="object 38"/>
          <p:cNvGrpSpPr/>
          <p:nvPr/>
        </p:nvGrpSpPr>
        <p:grpSpPr>
          <a:xfrm>
            <a:off x="480669" y="6487077"/>
            <a:ext cx="9779635" cy="488315"/>
            <a:chOff x="480669" y="6487077"/>
            <a:chExt cx="9779635" cy="488315"/>
          </a:xfrm>
        </p:grpSpPr>
        <p:sp>
          <p:nvSpPr>
            <p:cNvPr id="39" name="object 39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81752" y="6540512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10" y="0"/>
                  </a:moveTo>
                  <a:lnTo>
                    <a:pt x="190496" y="0"/>
                  </a:lnTo>
                  <a:lnTo>
                    <a:pt x="146818" y="5030"/>
                  </a:lnTo>
                  <a:lnTo>
                    <a:pt x="106721" y="19361"/>
                  </a:lnTo>
                  <a:lnTo>
                    <a:pt x="71350" y="41847"/>
                  </a:lnTo>
                  <a:lnTo>
                    <a:pt x="41848" y="71348"/>
                  </a:lnTo>
                  <a:lnTo>
                    <a:pt x="19360" y="106718"/>
                  </a:lnTo>
                  <a:lnTo>
                    <a:pt x="5029" y="146817"/>
                  </a:lnTo>
                  <a:lnTo>
                    <a:pt x="0" y="190500"/>
                  </a:lnTo>
                  <a:lnTo>
                    <a:pt x="5030" y="234174"/>
                  </a:lnTo>
                  <a:lnTo>
                    <a:pt x="19360" y="274267"/>
                  </a:lnTo>
                  <a:lnTo>
                    <a:pt x="41848" y="309636"/>
                  </a:lnTo>
                  <a:lnTo>
                    <a:pt x="71350" y="339136"/>
                  </a:lnTo>
                  <a:lnTo>
                    <a:pt x="106721" y="361624"/>
                  </a:lnTo>
                  <a:lnTo>
                    <a:pt x="146818" y="375955"/>
                  </a:lnTo>
                  <a:lnTo>
                    <a:pt x="190496" y="380987"/>
                  </a:lnTo>
                  <a:lnTo>
                    <a:pt x="9556010" y="380987"/>
                  </a:lnTo>
                  <a:lnTo>
                    <a:pt x="9599684" y="375955"/>
                  </a:lnTo>
                  <a:lnTo>
                    <a:pt x="9639777" y="361624"/>
                  </a:lnTo>
                  <a:lnTo>
                    <a:pt x="9675146" y="339136"/>
                  </a:lnTo>
                  <a:lnTo>
                    <a:pt x="9704646" y="309636"/>
                  </a:lnTo>
                  <a:lnTo>
                    <a:pt x="9727134" y="274267"/>
                  </a:lnTo>
                  <a:lnTo>
                    <a:pt x="9741466" y="234171"/>
                  </a:lnTo>
                  <a:lnTo>
                    <a:pt x="9746496" y="190492"/>
                  </a:lnTo>
                  <a:lnTo>
                    <a:pt x="9741464" y="146813"/>
                  </a:lnTo>
                  <a:lnTo>
                    <a:pt x="9727134" y="106718"/>
                  </a:lnTo>
                  <a:lnTo>
                    <a:pt x="9704646" y="71348"/>
                  </a:lnTo>
                  <a:lnTo>
                    <a:pt x="9675146" y="41847"/>
                  </a:lnTo>
                  <a:lnTo>
                    <a:pt x="9639777" y="19361"/>
                  </a:lnTo>
                  <a:lnTo>
                    <a:pt x="9599684" y="5030"/>
                  </a:lnTo>
                  <a:lnTo>
                    <a:pt x="9556010" y="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34104" y="6540512"/>
              <a:ext cx="9672955" cy="381000"/>
            </a:xfrm>
            <a:custGeom>
              <a:avLst/>
              <a:gdLst/>
              <a:ahLst/>
              <a:cxnLst/>
              <a:rect l="l" t="t" r="r" b="b"/>
              <a:pathLst>
                <a:path w="9672955" h="381000">
                  <a:moveTo>
                    <a:pt x="320139" y="0"/>
                  </a:moveTo>
                  <a:lnTo>
                    <a:pt x="0" y="320139"/>
                  </a:lnTo>
                </a:path>
                <a:path w="9672955" h="381000">
                  <a:moveTo>
                    <a:pt x="606689" y="0"/>
                  </a:moveTo>
                  <a:lnTo>
                    <a:pt x="225702" y="380987"/>
                  </a:lnTo>
                </a:path>
                <a:path w="9672955" h="381000">
                  <a:moveTo>
                    <a:pt x="893226" y="0"/>
                  </a:moveTo>
                  <a:lnTo>
                    <a:pt x="512239" y="380987"/>
                  </a:lnTo>
                </a:path>
                <a:path w="9672955" h="381000">
                  <a:moveTo>
                    <a:pt x="1179776" y="0"/>
                  </a:moveTo>
                  <a:lnTo>
                    <a:pt x="798789" y="380987"/>
                  </a:lnTo>
                </a:path>
                <a:path w="9672955" h="381000">
                  <a:moveTo>
                    <a:pt x="1466314" y="0"/>
                  </a:moveTo>
                  <a:lnTo>
                    <a:pt x="1085327" y="380987"/>
                  </a:lnTo>
                </a:path>
                <a:path w="9672955" h="381000">
                  <a:moveTo>
                    <a:pt x="1752864" y="0"/>
                  </a:moveTo>
                  <a:lnTo>
                    <a:pt x="1371877" y="380987"/>
                  </a:lnTo>
                </a:path>
                <a:path w="9672955" h="381000">
                  <a:moveTo>
                    <a:pt x="2039401" y="0"/>
                  </a:moveTo>
                  <a:lnTo>
                    <a:pt x="1658414" y="380987"/>
                  </a:lnTo>
                </a:path>
                <a:path w="9672955" h="381000">
                  <a:moveTo>
                    <a:pt x="2325951" y="0"/>
                  </a:moveTo>
                  <a:lnTo>
                    <a:pt x="1944964" y="380987"/>
                  </a:lnTo>
                </a:path>
                <a:path w="9672955" h="381000">
                  <a:moveTo>
                    <a:pt x="2612490" y="0"/>
                  </a:moveTo>
                  <a:lnTo>
                    <a:pt x="2231513" y="380987"/>
                  </a:lnTo>
                </a:path>
                <a:path w="9672955" h="381000">
                  <a:moveTo>
                    <a:pt x="2899039" y="0"/>
                  </a:moveTo>
                  <a:lnTo>
                    <a:pt x="2518052" y="380987"/>
                  </a:lnTo>
                </a:path>
                <a:path w="9672955" h="381000">
                  <a:moveTo>
                    <a:pt x="3185578" y="0"/>
                  </a:moveTo>
                  <a:lnTo>
                    <a:pt x="2804600" y="380987"/>
                  </a:lnTo>
                </a:path>
                <a:path w="9672955" h="381000">
                  <a:moveTo>
                    <a:pt x="3472126" y="0"/>
                  </a:moveTo>
                  <a:lnTo>
                    <a:pt x="3091139" y="380987"/>
                  </a:lnTo>
                </a:path>
                <a:path w="9672955" h="381000">
                  <a:moveTo>
                    <a:pt x="3758665" y="0"/>
                  </a:moveTo>
                  <a:lnTo>
                    <a:pt x="3377688" y="380987"/>
                  </a:lnTo>
                </a:path>
                <a:path w="9672955" h="381000">
                  <a:moveTo>
                    <a:pt x="4045214" y="0"/>
                  </a:moveTo>
                  <a:lnTo>
                    <a:pt x="3664227" y="380987"/>
                  </a:lnTo>
                </a:path>
                <a:path w="9672955" h="381000">
                  <a:moveTo>
                    <a:pt x="4331753" y="0"/>
                  </a:moveTo>
                  <a:lnTo>
                    <a:pt x="3950775" y="380987"/>
                  </a:lnTo>
                </a:path>
                <a:path w="9672955" h="381000">
                  <a:moveTo>
                    <a:pt x="4618301" y="0"/>
                  </a:moveTo>
                  <a:lnTo>
                    <a:pt x="4237314" y="380987"/>
                  </a:lnTo>
                </a:path>
                <a:path w="9672955" h="381000">
                  <a:moveTo>
                    <a:pt x="4904840" y="0"/>
                  </a:moveTo>
                  <a:lnTo>
                    <a:pt x="4523863" y="380987"/>
                  </a:lnTo>
                </a:path>
                <a:path w="9672955" h="381000">
                  <a:moveTo>
                    <a:pt x="5191389" y="0"/>
                  </a:moveTo>
                  <a:lnTo>
                    <a:pt x="4810402" y="380987"/>
                  </a:lnTo>
                </a:path>
                <a:path w="9672955" h="381000">
                  <a:moveTo>
                    <a:pt x="5477939" y="0"/>
                  </a:moveTo>
                  <a:lnTo>
                    <a:pt x="5096952" y="380987"/>
                  </a:lnTo>
                </a:path>
                <a:path w="9672955" h="381000">
                  <a:moveTo>
                    <a:pt x="5764476" y="0"/>
                  </a:moveTo>
                  <a:lnTo>
                    <a:pt x="5383489" y="380987"/>
                  </a:lnTo>
                </a:path>
                <a:path w="9672955" h="381000">
                  <a:moveTo>
                    <a:pt x="6051027" y="0"/>
                  </a:moveTo>
                  <a:lnTo>
                    <a:pt x="5670039" y="380987"/>
                  </a:lnTo>
                </a:path>
                <a:path w="9672955" h="381000">
                  <a:moveTo>
                    <a:pt x="6337564" y="0"/>
                  </a:moveTo>
                  <a:lnTo>
                    <a:pt x="5956577" y="380987"/>
                  </a:lnTo>
                </a:path>
                <a:path w="9672955" h="381000">
                  <a:moveTo>
                    <a:pt x="6624114" y="0"/>
                  </a:moveTo>
                  <a:lnTo>
                    <a:pt x="6243127" y="380987"/>
                  </a:lnTo>
                </a:path>
                <a:path w="9672955" h="381000">
                  <a:moveTo>
                    <a:pt x="6910651" y="0"/>
                  </a:moveTo>
                  <a:lnTo>
                    <a:pt x="6529664" y="380987"/>
                  </a:lnTo>
                </a:path>
                <a:path w="9672955" h="381000">
                  <a:moveTo>
                    <a:pt x="7197202" y="0"/>
                  </a:moveTo>
                  <a:lnTo>
                    <a:pt x="6816214" y="380987"/>
                  </a:lnTo>
                </a:path>
                <a:path w="9672955" h="381000">
                  <a:moveTo>
                    <a:pt x="7483740" y="0"/>
                  </a:moveTo>
                  <a:lnTo>
                    <a:pt x="7102763" y="380987"/>
                  </a:lnTo>
                </a:path>
                <a:path w="9672955" h="381000">
                  <a:moveTo>
                    <a:pt x="7770289" y="0"/>
                  </a:moveTo>
                  <a:lnTo>
                    <a:pt x="7389302" y="380987"/>
                  </a:lnTo>
                </a:path>
                <a:path w="9672955" h="381000">
                  <a:moveTo>
                    <a:pt x="8056828" y="0"/>
                  </a:moveTo>
                  <a:lnTo>
                    <a:pt x="7675850" y="380987"/>
                  </a:lnTo>
                </a:path>
                <a:path w="9672955" h="381000">
                  <a:moveTo>
                    <a:pt x="8343377" y="0"/>
                  </a:moveTo>
                  <a:lnTo>
                    <a:pt x="7962389" y="380987"/>
                  </a:lnTo>
                </a:path>
                <a:path w="9672955" h="381000">
                  <a:moveTo>
                    <a:pt x="8629915" y="0"/>
                  </a:moveTo>
                  <a:lnTo>
                    <a:pt x="8248938" y="380987"/>
                  </a:lnTo>
                </a:path>
                <a:path w="9672955" h="381000">
                  <a:moveTo>
                    <a:pt x="8916464" y="0"/>
                  </a:moveTo>
                  <a:lnTo>
                    <a:pt x="8535477" y="380987"/>
                  </a:lnTo>
                </a:path>
                <a:path w="9672955" h="381000">
                  <a:moveTo>
                    <a:pt x="9203003" y="0"/>
                  </a:moveTo>
                  <a:lnTo>
                    <a:pt x="8822025" y="380987"/>
                  </a:lnTo>
                </a:path>
                <a:path w="9672955" h="381000">
                  <a:moveTo>
                    <a:pt x="9489552" y="0"/>
                  </a:moveTo>
                  <a:lnTo>
                    <a:pt x="9108564" y="380987"/>
                  </a:lnTo>
                </a:path>
                <a:path w="9672955" h="381000">
                  <a:moveTo>
                    <a:pt x="9672680" y="103413"/>
                  </a:moveTo>
                  <a:lnTo>
                    <a:pt x="9395113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392872" y="882015"/>
            <a:ext cx="7906384" cy="1269365"/>
          </a:xfrm>
          <a:prstGeom prst="rect"/>
          <a:solidFill>
            <a:srgbClr val="FFDD00"/>
          </a:solidFill>
        </p:spPr>
        <p:txBody>
          <a:bodyPr wrap="square" lIns="0" tIns="132080" rIns="0" bIns="0" rtlCol="0" vert="horz">
            <a:spAutoFit/>
          </a:bodyPr>
          <a:lstStyle/>
          <a:p>
            <a:pPr marL="2747010" marR="275590" indent="-2456180">
              <a:lnSpc>
                <a:spcPct val="79400"/>
              </a:lnSpc>
              <a:spcBef>
                <a:spcPts val="1040"/>
              </a:spcBef>
            </a:pPr>
            <a:r>
              <a:rPr dirty="0" sz="4450" spc="-245">
                <a:solidFill>
                  <a:srgbClr val="1D1D1B"/>
                </a:solidFill>
              </a:rPr>
              <a:t>CAPTCH</a:t>
            </a:r>
            <a:r>
              <a:rPr dirty="0" sz="4450" spc="-325">
                <a:solidFill>
                  <a:srgbClr val="1D1D1B"/>
                </a:solidFill>
              </a:rPr>
              <a:t>A</a:t>
            </a:r>
            <a:r>
              <a:rPr dirty="0" sz="4450" spc="-50">
                <a:solidFill>
                  <a:srgbClr val="1D1D1B"/>
                </a:solidFill>
              </a:rPr>
              <a:t> </a:t>
            </a:r>
            <a:r>
              <a:rPr dirty="0" sz="4450" spc="-135">
                <a:solidFill>
                  <a:srgbClr val="1D1D1B"/>
                </a:solidFill>
              </a:rPr>
              <a:t>TES</a:t>
            </a:r>
            <a:r>
              <a:rPr dirty="0" sz="4450" spc="-195">
                <a:solidFill>
                  <a:srgbClr val="1D1D1B"/>
                </a:solidFill>
              </a:rPr>
              <a:t>T</a:t>
            </a:r>
            <a:r>
              <a:rPr dirty="0" sz="4450" spc="-50">
                <a:solidFill>
                  <a:srgbClr val="1D1D1B"/>
                </a:solidFill>
              </a:rPr>
              <a:t> </a:t>
            </a:r>
            <a:r>
              <a:rPr dirty="0" sz="4450" spc="-440">
                <a:solidFill>
                  <a:srgbClr val="1D1D1B"/>
                </a:solidFill>
              </a:rPr>
              <a:t>CONTROL</a:t>
            </a:r>
            <a:r>
              <a:rPr dirty="0" sz="4450" spc="-434">
                <a:solidFill>
                  <a:srgbClr val="1D1D1B"/>
                </a:solidFill>
              </a:rPr>
              <a:t>E</a:t>
            </a:r>
            <a:r>
              <a:rPr dirty="0" sz="4450" spc="-50">
                <a:solidFill>
                  <a:srgbClr val="1D1D1B"/>
                </a:solidFill>
              </a:rPr>
              <a:t> </a:t>
            </a:r>
            <a:r>
              <a:rPr dirty="0" sz="4450" spc="-370">
                <a:solidFill>
                  <a:srgbClr val="1D1D1B"/>
                </a:solidFill>
              </a:rPr>
              <a:t>VO</a:t>
            </a:r>
            <a:r>
              <a:rPr dirty="0" sz="4450" spc="-890">
                <a:solidFill>
                  <a:srgbClr val="1D1D1B"/>
                </a:solidFill>
              </a:rPr>
              <a:t>L</a:t>
            </a:r>
            <a:r>
              <a:rPr dirty="0" sz="4450" spc="-400">
                <a:solidFill>
                  <a:srgbClr val="1D1D1B"/>
                </a:solidFill>
              </a:rPr>
              <a:t>TOOID  </a:t>
            </a:r>
            <a:r>
              <a:rPr dirty="0" sz="4450" spc="-225">
                <a:solidFill>
                  <a:srgbClr val="1D1D1B"/>
                </a:solidFill>
              </a:rPr>
              <a:t>KLI</a:t>
            </a:r>
            <a:r>
              <a:rPr dirty="0" sz="4450" spc="-375">
                <a:solidFill>
                  <a:srgbClr val="1D1D1B"/>
                </a:solidFill>
              </a:rPr>
              <a:t>K</a:t>
            </a:r>
            <a:r>
              <a:rPr dirty="0" sz="4450" spc="-50">
                <a:solidFill>
                  <a:srgbClr val="1D1D1B"/>
                </a:solidFill>
              </a:rPr>
              <a:t> </a:t>
            </a:r>
            <a:r>
              <a:rPr dirty="0" sz="4450" spc="-580">
                <a:solidFill>
                  <a:srgbClr val="1D1D1B"/>
                </a:solidFill>
              </a:rPr>
              <a:t>O</a:t>
            </a:r>
            <a:r>
              <a:rPr dirty="0" sz="4450" spc="-500">
                <a:solidFill>
                  <a:srgbClr val="1D1D1B"/>
                </a:solidFill>
              </a:rPr>
              <a:t>P</a:t>
            </a:r>
            <a:r>
              <a:rPr dirty="0" sz="4450" spc="-85">
                <a:solidFill>
                  <a:srgbClr val="1D1D1B"/>
                </a:solidFill>
              </a:rPr>
              <a:t> </a:t>
            </a:r>
            <a:r>
              <a:rPr dirty="0" sz="4450" spc="-65">
                <a:solidFill>
                  <a:srgbClr val="1D1D1B"/>
                </a:solidFill>
              </a:rPr>
              <a:t>‘</a:t>
            </a:r>
            <a:r>
              <a:rPr dirty="0" sz="4450" spc="-535">
                <a:solidFill>
                  <a:srgbClr val="1D1D1B"/>
                </a:solidFill>
              </a:rPr>
              <a:t>O</a:t>
            </a:r>
            <a:r>
              <a:rPr dirty="0" sz="4450" spc="-440">
                <a:solidFill>
                  <a:srgbClr val="1D1D1B"/>
                </a:solidFill>
              </a:rPr>
              <a:t>K</a:t>
            </a:r>
            <a:r>
              <a:rPr dirty="0" sz="4450" spc="-80">
                <a:solidFill>
                  <a:srgbClr val="1D1D1B"/>
                </a:solidFill>
              </a:rPr>
              <a:t>’</a:t>
            </a:r>
            <a:endParaRPr sz="4450"/>
          </a:p>
        </p:txBody>
      </p:sp>
      <p:grpSp>
        <p:nvGrpSpPr>
          <p:cNvPr id="44" name="object 44"/>
          <p:cNvGrpSpPr/>
          <p:nvPr/>
        </p:nvGrpSpPr>
        <p:grpSpPr>
          <a:xfrm>
            <a:off x="3543350" y="2320505"/>
            <a:ext cx="3605529" cy="3618229"/>
            <a:chOff x="3543350" y="2320505"/>
            <a:chExt cx="3605529" cy="3618229"/>
          </a:xfrm>
        </p:grpSpPr>
        <p:sp>
          <p:nvSpPr>
            <p:cNvPr id="45" name="object 45"/>
            <p:cNvSpPr/>
            <p:nvPr/>
          </p:nvSpPr>
          <p:spPr>
            <a:xfrm>
              <a:off x="3543350" y="2320505"/>
              <a:ext cx="3605529" cy="3618229"/>
            </a:xfrm>
            <a:custGeom>
              <a:avLst/>
              <a:gdLst/>
              <a:ahLst/>
              <a:cxnLst/>
              <a:rect l="l" t="t" r="r" b="b"/>
              <a:pathLst>
                <a:path w="3605529" h="3618229">
                  <a:moveTo>
                    <a:pt x="330060" y="1320253"/>
                  </a:moveTo>
                  <a:lnTo>
                    <a:pt x="0" y="1320253"/>
                  </a:lnTo>
                  <a:lnTo>
                    <a:pt x="0" y="1650301"/>
                  </a:lnTo>
                  <a:lnTo>
                    <a:pt x="0" y="1980374"/>
                  </a:lnTo>
                  <a:lnTo>
                    <a:pt x="330060" y="1980374"/>
                  </a:lnTo>
                  <a:lnTo>
                    <a:pt x="330060" y="1650314"/>
                  </a:lnTo>
                  <a:lnTo>
                    <a:pt x="330060" y="1320253"/>
                  </a:lnTo>
                  <a:close/>
                </a:path>
                <a:path w="3605529" h="3618229">
                  <a:moveTo>
                    <a:pt x="660120" y="660133"/>
                  </a:moveTo>
                  <a:lnTo>
                    <a:pt x="330060" y="660133"/>
                  </a:lnTo>
                  <a:lnTo>
                    <a:pt x="330060" y="990180"/>
                  </a:lnTo>
                  <a:lnTo>
                    <a:pt x="330060" y="1320253"/>
                  </a:lnTo>
                  <a:lnTo>
                    <a:pt x="660120" y="1320253"/>
                  </a:lnTo>
                  <a:lnTo>
                    <a:pt x="660120" y="990193"/>
                  </a:lnTo>
                  <a:lnTo>
                    <a:pt x="660120" y="660133"/>
                  </a:lnTo>
                  <a:close/>
                </a:path>
                <a:path w="3605529" h="3618229">
                  <a:moveTo>
                    <a:pt x="964793" y="2957868"/>
                  </a:moveTo>
                  <a:lnTo>
                    <a:pt x="660120" y="2957868"/>
                  </a:lnTo>
                  <a:lnTo>
                    <a:pt x="660120" y="2640495"/>
                  </a:lnTo>
                  <a:lnTo>
                    <a:pt x="660120" y="2310434"/>
                  </a:lnTo>
                  <a:lnTo>
                    <a:pt x="330060" y="2310434"/>
                  </a:lnTo>
                  <a:lnTo>
                    <a:pt x="330060" y="1980387"/>
                  </a:lnTo>
                  <a:lnTo>
                    <a:pt x="0" y="1980387"/>
                  </a:lnTo>
                  <a:lnTo>
                    <a:pt x="0" y="2310447"/>
                  </a:lnTo>
                  <a:lnTo>
                    <a:pt x="330060" y="2310447"/>
                  </a:lnTo>
                  <a:lnTo>
                    <a:pt x="330060" y="2640495"/>
                  </a:lnTo>
                  <a:lnTo>
                    <a:pt x="330060" y="2970568"/>
                  </a:lnTo>
                  <a:lnTo>
                    <a:pt x="634733" y="2970568"/>
                  </a:lnTo>
                  <a:lnTo>
                    <a:pt x="634733" y="3287928"/>
                  </a:lnTo>
                  <a:lnTo>
                    <a:pt x="964793" y="3287928"/>
                  </a:lnTo>
                  <a:lnTo>
                    <a:pt x="964793" y="2957868"/>
                  </a:lnTo>
                  <a:close/>
                </a:path>
                <a:path w="3605529" h="3618229">
                  <a:moveTo>
                    <a:pt x="1294841" y="330060"/>
                  </a:moveTo>
                  <a:lnTo>
                    <a:pt x="964793" y="330060"/>
                  </a:lnTo>
                  <a:lnTo>
                    <a:pt x="634733" y="330060"/>
                  </a:lnTo>
                  <a:lnTo>
                    <a:pt x="634733" y="660120"/>
                  </a:lnTo>
                  <a:lnTo>
                    <a:pt x="964793" y="660120"/>
                  </a:lnTo>
                  <a:lnTo>
                    <a:pt x="1294841" y="660120"/>
                  </a:lnTo>
                  <a:lnTo>
                    <a:pt x="1294841" y="330060"/>
                  </a:lnTo>
                  <a:close/>
                </a:path>
                <a:path w="3605529" h="3618229">
                  <a:moveTo>
                    <a:pt x="1294866" y="2957868"/>
                  </a:moveTo>
                  <a:lnTo>
                    <a:pt x="964806" y="2957868"/>
                  </a:lnTo>
                  <a:lnTo>
                    <a:pt x="964806" y="3287928"/>
                  </a:lnTo>
                  <a:lnTo>
                    <a:pt x="1294866" y="3287928"/>
                  </a:lnTo>
                  <a:lnTo>
                    <a:pt x="1294866" y="2957868"/>
                  </a:lnTo>
                  <a:close/>
                </a:path>
                <a:path w="3605529" h="3618229">
                  <a:moveTo>
                    <a:pt x="1462278" y="2298027"/>
                  </a:moveTo>
                  <a:lnTo>
                    <a:pt x="1105242" y="2298027"/>
                  </a:lnTo>
                  <a:lnTo>
                    <a:pt x="1105242" y="2310460"/>
                  </a:lnTo>
                  <a:lnTo>
                    <a:pt x="1462278" y="2310460"/>
                  </a:lnTo>
                  <a:lnTo>
                    <a:pt x="1462278" y="2298027"/>
                  </a:lnTo>
                  <a:close/>
                </a:path>
                <a:path w="3605529" h="3618229">
                  <a:moveTo>
                    <a:pt x="1624914" y="0"/>
                  </a:moveTo>
                  <a:lnTo>
                    <a:pt x="1294866" y="0"/>
                  </a:lnTo>
                  <a:lnTo>
                    <a:pt x="1294866" y="330073"/>
                  </a:lnTo>
                  <a:lnTo>
                    <a:pt x="1624914" y="330073"/>
                  </a:lnTo>
                  <a:lnTo>
                    <a:pt x="1624914" y="0"/>
                  </a:lnTo>
                  <a:close/>
                </a:path>
                <a:path w="3605529" h="3618229">
                  <a:moveTo>
                    <a:pt x="2155037" y="2298027"/>
                  </a:moveTo>
                  <a:lnTo>
                    <a:pt x="1976513" y="2298027"/>
                  </a:lnTo>
                  <a:lnTo>
                    <a:pt x="1976513" y="2310460"/>
                  </a:lnTo>
                  <a:lnTo>
                    <a:pt x="2155037" y="2310460"/>
                  </a:lnTo>
                  <a:lnTo>
                    <a:pt x="2155037" y="2298027"/>
                  </a:lnTo>
                  <a:close/>
                </a:path>
                <a:path w="3605529" h="3618229">
                  <a:moveTo>
                    <a:pt x="2285047" y="3287941"/>
                  </a:moveTo>
                  <a:lnTo>
                    <a:pt x="1954987" y="3287941"/>
                  </a:lnTo>
                  <a:lnTo>
                    <a:pt x="1624926" y="3287941"/>
                  </a:lnTo>
                  <a:lnTo>
                    <a:pt x="1294866" y="3287941"/>
                  </a:lnTo>
                  <a:lnTo>
                    <a:pt x="1294866" y="3618001"/>
                  </a:lnTo>
                  <a:lnTo>
                    <a:pt x="1624926" y="3618001"/>
                  </a:lnTo>
                  <a:lnTo>
                    <a:pt x="1954987" y="3618001"/>
                  </a:lnTo>
                  <a:lnTo>
                    <a:pt x="2285047" y="3618001"/>
                  </a:lnTo>
                  <a:lnTo>
                    <a:pt x="2285047" y="3287941"/>
                  </a:lnTo>
                  <a:close/>
                </a:path>
                <a:path w="3605529" h="3618229">
                  <a:moveTo>
                    <a:pt x="2615095" y="330060"/>
                  </a:moveTo>
                  <a:lnTo>
                    <a:pt x="2285047" y="330060"/>
                  </a:lnTo>
                  <a:lnTo>
                    <a:pt x="2285047" y="0"/>
                  </a:lnTo>
                  <a:lnTo>
                    <a:pt x="1954987" y="0"/>
                  </a:lnTo>
                  <a:lnTo>
                    <a:pt x="1624926" y="0"/>
                  </a:lnTo>
                  <a:lnTo>
                    <a:pt x="1624926" y="330073"/>
                  </a:lnTo>
                  <a:lnTo>
                    <a:pt x="1954987" y="330073"/>
                  </a:lnTo>
                  <a:lnTo>
                    <a:pt x="2285047" y="330073"/>
                  </a:lnTo>
                  <a:lnTo>
                    <a:pt x="2285047" y="660120"/>
                  </a:lnTo>
                  <a:lnTo>
                    <a:pt x="2615095" y="660120"/>
                  </a:lnTo>
                  <a:lnTo>
                    <a:pt x="2615095" y="330060"/>
                  </a:lnTo>
                  <a:close/>
                </a:path>
                <a:path w="3605529" h="3618229">
                  <a:moveTo>
                    <a:pt x="2615107" y="2957868"/>
                  </a:moveTo>
                  <a:lnTo>
                    <a:pt x="2285047" y="2957868"/>
                  </a:lnTo>
                  <a:lnTo>
                    <a:pt x="2285047" y="3287928"/>
                  </a:lnTo>
                  <a:lnTo>
                    <a:pt x="2615107" y="3287928"/>
                  </a:lnTo>
                  <a:lnTo>
                    <a:pt x="2615107" y="2957868"/>
                  </a:lnTo>
                  <a:close/>
                </a:path>
                <a:path w="3605529" h="3618229">
                  <a:moveTo>
                    <a:pt x="2690596" y="2298027"/>
                  </a:moveTo>
                  <a:lnTo>
                    <a:pt x="2512072" y="2298027"/>
                  </a:lnTo>
                  <a:lnTo>
                    <a:pt x="2512072" y="2310460"/>
                  </a:lnTo>
                  <a:lnTo>
                    <a:pt x="2690596" y="2310460"/>
                  </a:lnTo>
                  <a:lnTo>
                    <a:pt x="2690596" y="2298027"/>
                  </a:lnTo>
                  <a:close/>
                </a:path>
                <a:path w="3605529" h="3618229">
                  <a:moveTo>
                    <a:pt x="2945168" y="330060"/>
                  </a:moveTo>
                  <a:lnTo>
                    <a:pt x="2615107" y="330060"/>
                  </a:lnTo>
                  <a:lnTo>
                    <a:pt x="2615107" y="660120"/>
                  </a:lnTo>
                  <a:lnTo>
                    <a:pt x="2945168" y="660120"/>
                  </a:lnTo>
                  <a:lnTo>
                    <a:pt x="2945168" y="330060"/>
                  </a:lnTo>
                  <a:close/>
                </a:path>
                <a:path w="3605529" h="3618229">
                  <a:moveTo>
                    <a:pt x="2945180" y="2957868"/>
                  </a:moveTo>
                  <a:lnTo>
                    <a:pt x="2615120" y="2957868"/>
                  </a:lnTo>
                  <a:lnTo>
                    <a:pt x="2615120" y="3287928"/>
                  </a:lnTo>
                  <a:lnTo>
                    <a:pt x="2945180" y="3287928"/>
                  </a:lnTo>
                  <a:lnTo>
                    <a:pt x="2945180" y="2957868"/>
                  </a:lnTo>
                  <a:close/>
                </a:path>
                <a:path w="3605529" h="3618229">
                  <a:moveTo>
                    <a:pt x="3275241" y="2297747"/>
                  </a:moveTo>
                  <a:lnTo>
                    <a:pt x="2945180" y="2297747"/>
                  </a:lnTo>
                  <a:lnTo>
                    <a:pt x="2945180" y="2627807"/>
                  </a:lnTo>
                  <a:lnTo>
                    <a:pt x="2945180" y="2957868"/>
                  </a:lnTo>
                  <a:lnTo>
                    <a:pt x="3275241" y="2957868"/>
                  </a:lnTo>
                  <a:lnTo>
                    <a:pt x="3275241" y="2627833"/>
                  </a:lnTo>
                  <a:lnTo>
                    <a:pt x="3275241" y="2297747"/>
                  </a:lnTo>
                  <a:close/>
                </a:path>
                <a:path w="3605529" h="3618229">
                  <a:moveTo>
                    <a:pt x="3275241" y="647433"/>
                  </a:moveTo>
                  <a:lnTo>
                    <a:pt x="2945180" y="647433"/>
                  </a:lnTo>
                  <a:lnTo>
                    <a:pt x="2945180" y="977493"/>
                  </a:lnTo>
                  <a:lnTo>
                    <a:pt x="2945180" y="1307553"/>
                  </a:lnTo>
                  <a:lnTo>
                    <a:pt x="3275241" y="1307553"/>
                  </a:lnTo>
                  <a:lnTo>
                    <a:pt x="3275241" y="977493"/>
                  </a:lnTo>
                  <a:lnTo>
                    <a:pt x="3275241" y="647433"/>
                  </a:lnTo>
                  <a:close/>
                </a:path>
                <a:path w="3605529" h="3618229">
                  <a:moveTo>
                    <a:pt x="3605301" y="1307553"/>
                  </a:moveTo>
                  <a:lnTo>
                    <a:pt x="3275241" y="1307553"/>
                  </a:lnTo>
                  <a:lnTo>
                    <a:pt x="3275241" y="1637626"/>
                  </a:lnTo>
                  <a:lnTo>
                    <a:pt x="3275241" y="1967687"/>
                  </a:lnTo>
                  <a:lnTo>
                    <a:pt x="3275241" y="2297747"/>
                  </a:lnTo>
                  <a:lnTo>
                    <a:pt x="3605301" y="2297747"/>
                  </a:lnTo>
                  <a:lnTo>
                    <a:pt x="3605301" y="1967687"/>
                  </a:lnTo>
                  <a:lnTo>
                    <a:pt x="3605301" y="1637639"/>
                  </a:lnTo>
                  <a:lnTo>
                    <a:pt x="3605301" y="1307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873411" y="2650578"/>
              <a:ext cx="2945765" cy="2993390"/>
            </a:xfrm>
            <a:custGeom>
              <a:avLst/>
              <a:gdLst/>
              <a:ahLst/>
              <a:cxnLst/>
              <a:rect l="l" t="t" r="r" b="b"/>
              <a:pathLst>
                <a:path w="2945765" h="2993390">
                  <a:moveTo>
                    <a:pt x="1973630" y="2957868"/>
                  </a:moveTo>
                  <a:lnTo>
                    <a:pt x="1954974" y="2957868"/>
                  </a:lnTo>
                  <a:lnTo>
                    <a:pt x="1954974" y="2993123"/>
                  </a:lnTo>
                  <a:lnTo>
                    <a:pt x="1973630" y="2993123"/>
                  </a:lnTo>
                  <a:lnTo>
                    <a:pt x="1973630" y="2957868"/>
                  </a:lnTo>
                  <a:close/>
                </a:path>
                <a:path w="2945765" h="2993390">
                  <a:moveTo>
                    <a:pt x="2945168" y="990053"/>
                  </a:moveTo>
                  <a:lnTo>
                    <a:pt x="330060" y="990053"/>
                  </a:lnTo>
                  <a:lnTo>
                    <a:pt x="330060" y="987513"/>
                  </a:lnTo>
                  <a:lnTo>
                    <a:pt x="0" y="987513"/>
                  </a:lnTo>
                  <a:lnTo>
                    <a:pt x="0" y="990053"/>
                  </a:lnTo>
                  <a:lnTo>
                    <a:pt x="0" y="1967953"/>
                  </a:lnTo>
                  <a:lnTo>
                    <a:pt x="0" y="1980653"/>
                  </a:lnTo>
                  <a:lnTo>
                    <a:pt x="330060" y="1980653"/>
                  </a:lnTo>
                  <a:lnTo>
                    <a:pt x="330060" y="2628354"/>
                  </a:lnTo>
                  <a:lnTo>
                    <a:pt x="964793" y="2628354"/>
                  </a:lnTo>
                  <a:lnTo>
                    <a:pt x="964793" y="2957868"/>
                  </a:lnTo>
                  <a:lnTo>
                    <a:pt x="1954974" y="2957868"/>
                  </a:lnTo>
                  <a:lnTo>
                    <a:pt x="1954974" y="2628354"/>
                  </a:lnTo>
                  <a:lnTo>
                    <a:pt x="2615107" y="2628354"/>
                  </a:lnTo>
                  <a:lnTo>
                    <a:pt x="2615107" y="1980653"/>
                  </a:lnTo>
                  <a:lnTo>
                    <a:pt x="2615107" y="1967953"/>
                  </a:lnTo>
                  <a:lnTo>
                    <a:pt x="2945168" y="1967953"/>
                  </a:lnTo>
                  <a:lnTo>
                    <a:pt x="2945168" y="990053"/>
                  </a:lnTo>
                  <a:close/>
                </a:path>
                <a:path w="2945765" h="2993390">
                  <a:moveTo>
                    <a:pt x="2945168" y="977353"/>
                  </a:moveTo>
                  <a:lnTo>
                    <a:pt x="2615107" y="977353"/>
                  </a:lnTo>
                  <a:lnTo>
                    <a:pt x="2615107" y="329653"/>
                  </a:lnTo>
                  <a:lnTo>
                    <a:pt x="1954974" y="329653"/>
                  </a:lnTo>
                  <a:lnTo>
                    <a:pt x="1954974" y="0"/>
                  </a:lnTo>
                  <a:lnTo>
                    <a:pt x="964793" y="0"/>
                  </a:lnTo>
                  <a:lnTo>
                    <a:pt x="964793" y="329653"/>
                  </a:lnTo>
                  <a:lnTo>
                    <a:pt x="330060" y="329653"/>
                  </a:lnTo>
                  <a:lnTo>
                    <a:pt x="330060" y="977353"/>
                  </a:lnTo>
                  <a:lnTo>
                    <a:pt x="330060" y="987513"/>
                  </a:lnTo>
                  <a:lnTo>
                    <a:pt x="2945168" y="987513"/>
                  </a:lnTo>
                  <a:lnTo>
                    <a:pt x="2945168" y="977353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4541534" y="2917130"/>
            <a:ext cx="1621155" cy="2034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150" spc="-1495">
                <a:solidFill>
                  <a:srgbClr val="1D1D1B"/>
                </a:solidFill>
                <a:latin typeface="Calibri"/>
                <a:cs typeface="Calibri"/>
              </a:rPr>
              <a:t>OK</a:t>
            </a:r>
            <a:endParaRPr sz="1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09315" y="6392227"/>
            <a:ext cx="883285" cy="1168400"/>
          </a:xfrm>
          <a:custGeom>
            <a:avLst/>
            <a:gdLst/>
            <a:ahLst/>
            <a:cxnLst/>
            <a:rect l="l" t="t" r="r" b="b"/>
            <a:pathLst>
              <a:path w="883284" h="1168400">
                <a:moveTo>
                  <a:pt x="882675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228434" y="372110"/>
                </a:lnTo>
                <a:lnTo>
                  <a:pt x="228434" y="408940"/>
                </a:lnTo>
                <a:lnTo>
                  <a:pt x="0" y="408940"/>
                </a:lnTo>
                <a:lnTo>
                  <a:pt x="0" y="1168387"/>
                </a:lnTo>
                <a:lnTo>
                  <a:pt x="408673" y="1168387"/>
                </a:lnTo>
                <a:lnTo>
                  <a:pt x="408673" y="408940"/>
                </a:lnTo>
                <a:lnTo>
                  <a:pt x="882675" y="408940"/>
                </a:lnTo>
                <a:lnTo>
                  <a:pt x="882675" y="372110"/>
                </a:lnTo>
                <a:lnTo>
                  <a:pt x="88267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00845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1537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72358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5" h="116840">
                <a:moveTo>
                  <a:pt x="0" y="116532"/>
                </a:moveTo>
                <a:lnTo>
                  <a:pt x="780161" y="116532"/>
                </a:lnTo>
                <a:lnTo>
                  <a:pt x="780161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16865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5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88375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40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03734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18261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75248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60" y="116532"/>
                </a:lnTo>
                <a:lnTo>
                  <a:pt x="7801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19755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4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91265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39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06637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60" y="607367"/>
                </a:lnTo>
                <a:lnTo>
                  <a:pt x="408660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21163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78137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6392227"/>
            <a:ext cx="721360" cy="1168400"/>
          </a:xfrm>
          <a:custGeom>
            <a:avLst/>
            <a:gdLst/>
            <a:ahLst/>
            <a:cxnLst/>
            <a:rect l="l" t="t" r="r" b="b"/>
            <a:pathLst>
              <a:path w="721360" h="1168400">
                <a:moveTo>
                  <a:pt x="721321" y="408940"/>
                </a:moveTo>
                <a:lnTo>
                  <a:pt x="672249" y="408940"/>
                </a:lnTo>
                <a:lnTo>
                  <a:pt x="672249" y="372110"/>
                </a:lnTo>
                <a:lnTo>
                  <a:pt x="349821" y="372110"/>
                </a:lnTo>
                <a:lnTo>
                  <a:pt x="349821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12674" y="408940"/>
                </a:lnTo>
                <a:lnTo>
                  <a:pt x="312674" y="1168387"/>
                </a:lnTo>
                <a:lnTo>
                  <a:pt x="721321" y="1168387"/>
                </a:lnTo>
                <a:lnTo>
                  <a:pt x="721321" y="4089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13976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00848" y="2674683"/>
            <a:ext cx="1523365" cy="827405"/>
          </a:xfrm>
          <a:custGeom>
            <a:avLst/>
            <a:gdLst/>
            <a:ahLst/>
            <a:cxnLst/>
            <a:rect l="l" t="t" r="r" b="b"/>
            <a:pathLst>
              <a:path w="1523365" h="827404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5" h="827404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826833"/>
                </a:lnTo>
                <a:lnTo>
                  <a:pt x="408660" y="826833"/>
                </a:lnTo>
                <a:lnTo>
                  <a:pt x="408660" y="408940"/>
                </a:lnTo>
                <a:lnTo>
                  <a:pt x="1114526" y="408940"/>
                </a:lnTo>
                <a:lnTo>
                  <a:pt x="1114526" y="826833"/>
                </a:lnTo>
                <a:lnTo>
                  <a:pt x="1523187" y="826833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16865" y="2674683"/>
            <a:ext cx="780415" cy="827405"/>
          </a:xfrm>
          <a:custGeom>
            <a:avLst/>
            <a:gdLst/>
            <a:ahLst/>
            <a:cxnLst/>
            <a:rect l="l" t="t" r="r" b="b"/>
            <a:pathLst>
              <a:path w="780415" h="827404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826833"/>
                </a:lnTo>
                <a:lnTo>
                  <a:pt x="780173" y="826833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28247" y="2941586"/>
            <a:ext cx="780415" cy="560070"/>
          </a:xfrm>
          <a:custGeom>
            <a:avLst/>
            <a:gdLst/>
            <a:ahLst/>
            <a:cxnLst/>
            <a:rect l="l" t="t" r="r" b="b"/>
            <a:pathLst>
              <a:path w="780414" h="560070">
                <a:moveTo>
                  <a:pt x="780173" y="0"/>
                </a:moveTo>
                <a:lnTo>
                  <a:pt x="371513" y="0"/>
                </a:lnTo>
                <a:lnTo>
                  <a:pt x="371513" y="105206"/>
                </a:lnTo>
                <a:lnTo>
                  <a:pt x="0" y="105206"/>
                </a:lnTo>
                <a:lnTo>
                  <a:pt x="0" y="512876"/>
                </a:lnTo>
                <a:lnTo>
                  <a:pt x="371513" y="512876"/>
                </a:lnTo>
                <a:lnTo>
                  <a:pt x="371513" y="559930"/>
                </a:lnTo>
                <a:lnTo>
                  <a:pt x="780173" y="559930"/>
                </a:lnTo>
                <a:lnTo>
                  <a:pt x="780173" y="512876"/>
                </a:lnTo>
                <a:lnTo>
                  <a:pt x="780173" y="105206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99761" y="2731312"/>
            <a:ext cx="408940" cy="105410"/>
          </a:xfrm>
          <a:custGeom>
            <a:avLst/>
            <a:gdLst/>
            <a:ahLst/>
            <a:cxnLst/>
            <a:rect l="l" t="t" r="r" b="b"/>
            <a:pathLst>
              <a:path w="408939" h="105410">
                <a:moveTo>
                  <a:pt x="0" y="105206"/>
                </a:moveTo>
                <a:lnTo>
                  <a:pt x="408660" y="105206"/>
                </a:lnTo>
                <a:lnTo>
                  <a:pt x="408660" y="0"/>
                </a:lnTo>
                <a:lnTo>
                  <a:pt x="0" y="0"/>
                </a:lnTo>
                <a:lnTo>
                  <a:pt x="0" y="1052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15119" y="2674683"/>
            <a:ext cx="1523365" cy="827405"/>
          </a:xfrm>
          <a:custGeom>
            <a:avLst/>
            <a:gdLst/>
            <a:ahLst/>
            <a:cxnLst/>
            <a:rect l="l" t="t" r="r" b="b"/>
            <a:pathLst>
              <a:path w="1523364" h="827404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827404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826833"/>
                </a:lnTo>
                <a:lnTo>
                  <a:pt x="408660" y="826833"/>
                </a:lnTo>
                <a:lnTo>
                  <a:pt x="408660" y="408940"/>
                </a:lnTo>
                <a:lnTo>
                  <a:pt x="1114526" y="408940"/>
                </a:lnTo>
                <a:lnTo>
                  <a:pt x="1114526" y="826833"/>
                </a:lnTo>
                <a:lnTo>
                  <a:pt x="1523187" y="826833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06627" y="2674683"/>
            <a:ext cx="1523365" cy="2637790"/>
          </a:xfrm>
          <a:custGeom>
            <a:avLst/>
            <a:gdLst/>
            <a:ahLst/>
            <a:cxnLst/>
            <a:rect l="l" t="t" r="r" b="b"/>
            <a:pathLst>
              <a:path w="1523364" h="2637790">
                <a:moveTo>
                  <a:pt x="1151686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86" y="371513"/>
                </a:lnTo>
                <a:lnTo>
                  <a:pt x="1151686" y="0"/>
                </a:lnTo>
                <a:close/>
              </a:path>
              <a:path w="1523364" h="2637790">
                <a:moveTo>
                  <a:pt x="1523199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826833"/>
                </a:lnTo>
                <a:lnTo>
                  <a:pt x="0" y="2600960"/>
                </a:lnTo>
                <a:lnTo>
                  <a:pt x="0" y="2637790"/>
                </a:lnTo>
                <a:lnTo>
                  <a:pt x="71374" y="2637790"/>
                </a:lnTo>
                <a:lnTo>
                  <a:pt x="71374" y="2600960"/>
                </a:lnTo>
                <a:lnTo>
                  <a:pt x="408673" y="2600960"/>
                </a:lnTo>
                <a:lnTo>
                  <a:pt x="408673" y="826833"/>
                </a:lnTo>
                <a:lnTo>
                  <a:pt x="408673" y="408940"/>
                </a:lnTo>
                <a:lnTo>
                  <a:pt x="1114539" y="408940"/>
                </a:lnTo>
                <a:lnTo>
                  <a:pt x="1114539" y="826833"/>
                </a:lnTo>
                <a:lnTo>
                  <a:pt x="1523199" y="826833"/>
                </a:lnTo>
                <a:lnTo>
                  <a:pt x="1523199" y="408940"/>
                </a:lnTo>
                <a:lnTo>
                  <a:pt x="1523199" y="408660"/>
                </a:lnTo>
                <a:lnTo>
                  <a:pt x="1523199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2674683"/>
            <a:ext cx="702945" cy="3008630"/>
          </a:xfrm>
          <a:custGeom>
            <a:avLst/>
            <a:gdLst/>
            <a:ahLst/>
            <a:cxnLst/>
            <a:rect l="l" t="t" r="r" b="b"/>
            <a:pathLst>
              <a:path w="702945" h="3008629">
                <a:moveTo>
                  <a:pt x="702830" y="0"/>
                </a:moveTo>
                <a:lnTo>
                  <a:pt x="294157" y="0"/>
                </a:lnTo>
                <a:lnTo>
                  <a:pt x="294157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294157" y="779780"/>
                </a:lnTo>
                <a:lnTo>
                  <a:pt x="294157" y="3008630"/>
                </a:lnTo>
                <a:lnTo>
                  <a:pt x="702830" y="3008630"/>
                </a:lnTo>
                <a:lnTo>
                  <a:pt x="702830" y="779780"/>
                </a:lnTo>
                <a:lnTo>
                  <a:pt x="702830" y="372110"/>
                </a:lnTo>
                <a:lnTo>
                  <a:pt x="70283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9101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5" h="1966595">
                <a:moveTo>
                  <a:pt x="1523199" y="1558290"/>
                </a:moveTo>
                <a:lnTo>
                  <a:pt x="408673" y="1558290"/>
                </a:lnTo>
                <a:lnTo>
                  <a:pt x="408673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13" y="1595120"/>
                </a:lnTo>
                <a:lnTo>
                  <a:pt x="371513" y="1966341"/>
                </a:lnTo>
                <a:lnTo>
                  <a:pt x="1151686" y="1966341"/>
                </a:lnTo>
                <a:lnTo>
                  <a:pt x="1151686" y="1595120"/>
                </a:lnTo>
                <a:lnTo>
                  <a:pt x="1523199" y="1595120"/>
                </a:lnTo>
                <a:lnTo>
                  <a:pt x="1523199" y="1558290"/>
                </a:lnTo>
                <a:close/>
              </a:path>
              <a:path w="1523365" h="1966595">
                <a:moveTo>
                  <a:pt x="1523199" y="0"/>
                </a:moveTo>
                <a:lnTo>
                  <a:pt x="1114539" y="0"/>
                </a:lnTo>
                <a:lnTo>
                  <a:pt x="1114539" y="1557667"/>
                </a:lnTo>
                <a:lnTo>
                  <a:pt x="1523199" y="1557667"/>
                </a:lnTo>
                <a:lnTo>
                  <a:pt x="152319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17846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00437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58519" y="1594836"/>
            <a:ext cx="325755" cy="29209"/>
          </a:xfrm>
          <a:custGeom>
            <a:avLst/>
            <a:gdLst/>
            <a:ahLst/>
            <a:cxnLst/>
            <a:rect l="l" t="t" r="r" b="b"/>
            <a:pathLst>
              <a:path w="325754" h="29209">
                <a:moveTo>
                  <a:pt x="0" y="28743"/>
                </a:moveTo>
                <a:lnTo>
                  <a:pt x="325227" y="28743"/>
                </a:lnTo>
                <a:lnTo>
                  <a:pt x="325227" y="0"/>
                </a:lnTo>
                <a:lnTo>
                  <a:pt x="0" y="0"/>
                </a:lnTo>
                <a:lnTo>
                  <a:pt x="0" y="2874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88864" y="1594836"/>
            <a:ext cx="210820" cy="29209"/>
          </a:xfrm>
          <a:custGeom>
            <a:avLst/>
            <a:gdLst/>
            <a:ahLst/>
            <a:cxnLst/>
            <a:rect l="l" t="t" r="r" b="b"/>
            <a:pathLst>
              <a:path w="210820" h="29209">
                <a:moveTo>
                  <a:pt x="0" y="28743"/>
                </a:moveTo>
                <a:lnTo>
                  <a:pt x="210248" y="28743"/>
                </a:lnTo>
                <a:lnTo>
                  <a:pt x="210248" y="0"/>
                </a:lnTo>
                <a:lnTo>
                  <a:pt x="0" y="0"/>
                </a:lnTo>
                <a:lnTo>
                  <a:pt x="0" y="2874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04269" y="1594836"/>
            <a:ext cx="34925" cy="29209"/>
          </a:xfrm>
          <a:custGeom>
            <a:avLst/>
            <a:gdLst/>
            <a:ahLst/>
            <a:cxnLst/>
            <a:rect l="l" t="t" r="r" b="b"/>
            <a:pathLst>
              <a:path w="34925" h="29209">
                <a:moveTo>
                  <a:pt x="0" y="28743"/>
                </a:moveTo>
                <a:lnTo>
                  <a:pt x="34410" y="28743"/>
                </a:lnTo>
                <a:lnTo>
                  <a:pt x="34410" y="0"/>
                </a:lnTo>
                <a:lnTo>
                  <a:pt x="0" y="0"/>
                </a:lnTo>
                <a:lnTo>
                  <a:pt x="0" y="2874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58519" y="1938985"/>
            <a:ext cx="535940" cy="27940"/>
          </a:xfrm>
          <a:custGeom>
            <a:avLst/>
            <a:gdLst/>
            <a:ahLst/>
            <a:cxnLst/>
            <a:rect l="l" t="t" r="r" b="b"/>
            <a:pathLst>
              <a:path w="535939" h="27939">
                <a:moveTo>
                  <a:pt x="0" y="27364"/>
                </a:moveTo>
                <a:lnTo>
                  <a:pt x="535476" y="27364"/>
                </a:lnTo>
                <a:lnTo>
                  <a:pt x="535476" y="0"/>
                </a:lnTo>
                <a:lnTo>
                  <a:pt x="0" y="0"/>
                </a:lnTo>
                <a:lnTo>
                  <a:pt x="0" y="27364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86999" y="1558302"/>
            <a:ext cx="1223010" cy="408305"/>
          </a:xfrm>
          <a:custGeom>
            <a:avLst/>
            <a:gdLst/>
            <a:ahLst/>
            <a:cxnLst/>
            <a:rect l="l" t="t" r="r" b="b"/>
            <a:pathLst>
              <a:path w="1223010" h="408305">
                <a:moveTo>
                  <a:pt x="591591" y="0"/>
                </a:moveTo>
                <a:lnTo>
                  <a:pt x="0" y="0"/>
                </a:lnTo>
                <a:lnTo>
                  <a:pt x="0" y="36830"/>
                </a:lnTo>
                <a:lnTo>
                  <a:pt x="591591" y="36830"/>
                </a:lnTo>
                <a:lnTo>
                  <a:pt x="591591" y="0"/>
                </a:lnTo>
                <a:close/>
              </a:path>
              <a:path w="1223010" h="408305">
                <a:moveTo>
                  <a:pt x="1012113" y="0"/>
                </a:moveTo>
                <a:lnTo>
                  <a:pt x="801865" y="0"/>
                </a:lnTo>
                <a:lnTo>
                  <a:pt x="801865" y="36830"/>
                </a:lnTo>
                <a:lnTo>
                  <a:pt x="1012113" y="36830"/>
                </a:lnTo>
                <a:lnTo>
                  <a:pt x="1012113" y="0"/>
                </a:lnTo>
                <a:close/>
              </a:path>
              <a:path w="1223010" h="408305">
                <a:moveTo>
                  <a:pt x="1151674" y="65278"/>
                </a:moveTo>
                <a:lnTo>
                  <a:pt x="371513" y="65278"/>
                </a:lnTo>
                <a:lnTo>
                  <a:pt x="371513" y="380682"/>
                </a:lnTo>
                <a:lnTo>
                  <a:pt x="1012113" y="380682"/>
                </a:lnTo>
                <a:lnTo>
                  <a:pt x="1012113" y="408051"/>
                </a:lnTo>
                <a:lnTo>
                  <a:pt x="1151674" y="408051"/>
                </a:lnTo>
                <a:lnTo>
                  <a:pt x="1151674" y="380682"/>
                </a:lnTo>
                <a:lnTo>
                  <a:pt x="1151674" y="65278"/>
                </a:lnTo>
                <a:close/>
              </a:path>
              <a:path w="1223010" h="408305">
                <a:moveTo>
                  <a:pt x="1222451" y="0"/>
                </a:moveTo>
                <a:lnTo>
                  <a:pt x="1117269" y="0"/>
                </a:lnTo>
                <a:lnTo>
                  <a:pt x="1117269" y="36830"/>
                </a:lnTo>
                <a:lnTo>
                  <a:pt x="1222451" y="36830"/>
                </a:lnTo>
                <a:lnTo>
                  <a:pt x="122245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14606" y="1558298"/>
            <a:ext cx="196215" cy="36830"/>
          </a:xfrm>
          <a:custGeom>
            <a:avLst/>
            <a:gdLst/>
            <a:ahLst/>
            <a:cxnLst/>
            <a:rect l="l" t="t" r="r" b="b"/>
            <a:pathLst>
              <a:path w="196214" h="36830">
                <a:moveTo>
                  <a:pt x="0" y="36830"/>
                </a:moveTo>
                <a:lnTo>
                  <a:pt x="195586" y="36830"/>
                </a:lnTo>
                <a:lnTo>
                  <a:pt x="195586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87005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0" y="1558290"/>
                </a:moveTo>
                <a:lnTo>
                  <a:pt x="408660" y="1558290"/>
                </a:lnTo>
                <a:lnTo>
                  <a:pt x="408660" y="0"/>
                </a:lnTo>
                <a:lnTo>
                  <a:pt x="0" y="0"/>
                </a:lnTo>
                <a:lnTo>
                  <a:pt x="0" y="15582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01526" y="1109154"/>
            <a:ext cx="408940" cy="448945"/>
          </a:xfrm>
          <a:custGeom>
            <a:avLst/>
            <a:gdLst/>
            <a:ahLst/>
            <a:cxnLst/>
            <a:rect l="l" t="t" r="r" b="b"/>
            <a:pathLst>
              <a:path w="408939" h="448944">
                <a:moveTo>
                  <a:pt x="408660" y="0"/>
                </a:moveTo>
                <a:lnTo>
                  <a:pt x="0" y="0"/>
                </a:lnTo>
                <a:lnTo>
                  <a:pt x="0" y="409295"/>
                </a:lnTo>
                <a:lnTo>
                  <a:pt x="0" y="448525"/>
                </a:lnTo>
                <a:lnTo>
                  <a:pt x="408660" y="448525"/>
                </a:lnTo>
                <a:lnTo>
                  <a:pt x="408660" y="409295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01532" y="898893"/>
            <a:ext cx="408940" cy="105410"/>
          </a:xfrm>
          <a:custGeom>
            <a:avLst/>
            <a:gdLst/>
            <a:ahLst/>
            <a:cxnLst/>
            <a:rect l="l" t="t" r="r" b="b"/>
            <a:pathLst>
              <a:path w="408939" h="105409">
                <a:moveTo>
                  <a:pt x="0" y="105130"/>
                </a:moveTo>
                <a:lnTo>
                  <a:pt x="408660" y="105130"/>
                </a:lnTo>
                <a:lnTo>
                  <a:pt x="408660" y="0"/>
                </a:lnTo>
                <a:lnTo>
                  <a:pt x="0" y="0"/>
                </a:lnTo>
                <a:lnTo>
                  <a:pt x="0" y="10513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01532" y="8"/>
            <a:ext cx="408940" cy="793750"/>
          </a:xfrm>
          <a:custGeom>
            <a:avLst/>
            <a:gdLst/>
            <a:ahLst/>
            <a:cxnLst/>
            <a:rect l="l" t="t" r="r" b="b"/>
            <a:pathLst>
              <a:path w="408939" h="793750">
                <a:moveTo>
                  <a:pt x="0" y="793741"/>
                </a:moveTo>
                <a:lnTo>
                  <a:pt x="408660" y="793741"/>
                </a:lnTo>
                <a:lnTo>
                  <a:pt x="408660" y="0"/>
                </a:lnTo>
                <a:lnTo>
                  <a:pt x="0" y="0"/>
                </a:lnTo>
                <a:lnTo>
                  <a:pt x="0" y="79374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45745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39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928323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39" h="1966595">
                <a:moveTo>
                  <a:pt x="408673" y="0"/>
                </a:moveTo>
                <a:lnTo>
                  <a:pt x="0" y="0"/>
                </a:lnTo>
                <a:lnTo>
                  <a:pt x="0" y="1966341"/>
                </a:lnTo>
                <a:lnTo>
                  <a:pt x="408673" y="1966341"/>
                </a:lnTo>
                <a:lnTo>
                  <a:pt x="4086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12"/>
            <a:ext cx="1038225" cy="1965960"/>
          </a:xfrm>
          <a:custGeom>
            <a:avLst/>
            <a:gdLst/>
            <a:ahLst/>
            <a:cxnLst/>
            <a:rect l="l" t="t" r="r" b="b"/>
            <a:pathLst>
              <a:path w="1038225" h="1965960">
                <a:moveTo>
                  <a:pt x="1038059" y="0"/>
                </a:moveTo>
                <a:lnTo>
                  <a:pt x="629412" y="0"/>
                </a:lnTo>
                <a:lnTo>
                  <a:pt x="629412" y="1558290"/>
                </a:lnTo>
                <a:lnTo>
                  <a:pt x="0" y="1558290"/>
                </a:lnTo>
                <a:lnTo>
                  <a:pt x="0" y="1595120"/>
                </a:lnTo>
                <a:lnTo>
                  <a:pt x="0" y="1965960"/>
                </a:lnTo>
                <a:lnTo>
                  <a:pt x="666559" y="1965960"/>
                </a:lnTo>
                <a:lnTo>
                  <a:pt x="666559" y="1595120"/>
                </a:lnTo>
                <a:lnTo>
                  <a:pt x="1038059" y="1595120"/>
                </a:lnTo>
                <a:lnTo>
                  <a:pt x="1038059" y="155829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480669" y="6487077"/>
            <a:ext cx="9779635" cy="488315"/>
            <a:chOff x="480669" y="6487077"/>
            <a:chExt cx="9779635" cy="488315"/>
          </a:xfrm>
        </p:grpSpPr>
        <p:sp>
          <p:nvSpPr>
            <p:cNvPr id="42" name="object 42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81752" y="6540512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10" y="0"/>
                  </a:moveTo>
                  <a:lnTo>
                    <a:pt x="190496" y="0"/>
                  </a:lnTo>
                  <a:lnTo>
                    <a:pt x="146818" y="5030"/>
                  </a:lnTo>
                  <a:lnTo>
                    <a:pt x="106721" y="19361"/>
                  </a:lnTo>
                  <a:lnTo>
                    <a:pt x="71350" y="41847"/>
                  </a:lnTo>
                  <a:lnTo>
                    <a:pt x="41848" y="71348"/>
                  </a:lnTo>
                  <a:lnTo>
                    <a:pt x="19360" y="106718"/>
                  </a:lnTo>
                  <a:lnTo>
                    <a:pt x="5029" y="146817"/>
                  </a:lnTo>
                  <a:lnTo>
                    <a:pt x="0" y="190500"/>
                  </a:lnTo>
                  <a:lnTo>
                    <a:pt x="5030" y="234174"/>
                  </a:lnTo>
                  <a:lnTo>
                    <a:pt x="19360" y="274267"/>
                  </a:lnTo>
                  <a:lnTo>
                    <a:pt x="41848" y="309636"/>
                  </a:lnTo>
                  <a:lnTo>
                    <a:pt x="71350" y="339136"/>
                  </a:lnTo>
                  <a:lnTo>
                    <a:pt x="106721" y="361624"/>
                  </a:lnTo>
                  <a:lnTo>
                    <a:pt x="146818" y="375955"/>
                  </a:lnTo>
                  <a:lnTo>
                    <a:pt x="190496" y="380987"/>
                  </a:lnTo>
                  <a:lnTo>
                    <a:pt x="9556010" y="380987"/>
                  </a:lnTo>
                  <a:lnTo>
                    <a:pt x="9599684" y="375955"/>
                  </a:lnTo>
                  <a:lnTo>
                    <a:pt x="9639777" y="361624"/>
                  </a:lnTo>
                  <a:lnTo>
                    <a:pt x="9675146" y="339136"/>
                  </a:lnTo>
                  <a:lnTo>
                    <a:pt x="9704646" y="309636"/>
                  </a:lnTo>
                  <a:lnTo>
                    <a:pt x="9727134" y="274267"/>
                  </a:lnTo>
                  <a:lnTo>
                    <a:pt x="9741466" y="234171"/>
                  </a:lnTo>
                  <a:lnTo>
                    <a:pt x="9746496" y="190492"/>
                  </a:lnTo>
                  <a:lnTo>
                    <a:pt x="9741464" y="146813"/>
                  </a:lnTo>
                  <a:lnTo>
                    <a:pt x="9727134" y="106718"/>
                  </a:lnTo>
                  <a:lnTo>
                    <a:pt x="9704646" y="71348"/>
                  </a:lnTo>
                  <a:lnTo>
                    <a:pt x="9675146" y="41847"/>
                  </a:lnTo>
                  <a:lnTo>
                    <a:pt x="9639777" y="19361"/>
                  </a:lnTo>
                  <a:lnTo>
                    <a:pt x="9599684" y="5030"/>
                  </a:lnTo>
                  <a:lnTo>
                    <a:pt x="955601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34104" y="6540512"/>
              <a:ext cx="9672955" cy="381000"/>
            </a:xfrm>
            <a:custGeom>
              <a:avLst/>
              <a:gdLst/>
              <a:ahLst/>
              <a:cxnLst/>
              <a:rect l="l" t="t" r="r" b="b"/>
              <a:pathLst>
                <a:path w="9672955" h="381000">
                  <a:moveTo>
                    <a:pt x="320139" y="0"/>
                  </a:moveTo>
                  <a:lnTo>
                    <a:pt x="0" y="320139"/>
                  </a:lnTo>
                </a:path>
                <a:path w="9672955" h="381000">
                  <a:moveTo>
                    <a:pt x="606689" y="0"/>
                  </a:moveTo>
                  <a:lnTo>
                    <a:pt x="225702" y="380987"/>
                  </a:lnTo>
                </a:path>
                <a:path w="9672955" h="381000">
                  <a:moveTo>
                    <a:pt x="893226" y="0"/>
                  </a:moveTo>
                  <a:lnTo>
                    <a:pt x="512239" y="380987"/>
                  </a:lnTo>
                </a:path>
                <a:path w="9672955" h="381000">
                  <a:moveTo>
                    <a:pt x="1179776" y="0"/>
                  </a:moveTo>
                  <a:lnTo>
                    <a:pt x="798789" y="380987"/>
                  </a:lnTo>
                </a:path>
                <a:path w="9672955" h="381000">
                  <a:moveTo>
                    <a:pt x="1466314" y="0"/>
                  </a:moveTo>
                  <a:lnTo>
                    <a:pt x="1085327" y="380987"/>
                  </a:lnTo>
                </a:path>
                <a:path w="9672955" h="381000">
                  <a:moveTo>
                    <a:pt x="1752864" y="0"/>
                  </a:moveTo>
                  <a:lnTo>
                    <a:pt x="1371877" y="380987"/>
                  </a:lnTo>
                </a:path>
                <a:path w="9672955" h="381000">
                  <a:moveTo>
                    <a:pt x="2039401" y="0"/>
                  </a:moveTo>
                  <a:lnTo>
                    <a:pt x="1658414" y="380987"/>
                  </a:lnTo>
                </a:path>
                <a:path w="9672955" h="381000">
                  <a:moveTo>
                    <a:pt x="2325951" y="0"/>
                  </a:moveTo>
                  <a:lnTo>
                    <a:pt x="1944964" y="380987"/>
                  </a:lnTo>
                </a:path>
                <a:path w="9672955" h="381000">
                  <a:moveTo>
                    <a:pt x="2612490" y="0"/>
                  </a:moveTo>
                  <a:lnTo>
                    <a:pt x="2231513" y="380987"/>
                  </a:lnTo>
                </a:path>
                <a:path w="9672955" h="381000">
                  <a:moveTo>
                    <a:pt x="2899039" y="0"/>
                  </a:moveTo>
                  <a:lnTo>
                    <a:pt x="2518052" y="380987"/>
                  </a:lnTo>
                </a:path>
                <a:path w="9672955" h="381000">
                  <a:moveTo>
                    <a:pt x="3185578" y="0"/>
                  </a:moveTo>
                  <a:lnTo>
                    <a:pt x="2804600" y="380987"/>
                  </a:lnTo>
                </a:path>
                <a:path w="9672955" h="381000">
                  <a:moveTo>
                    <a:pt x="3472126" y="0"/>
                  </a:moveTo>
                  <a:lnTo>
                    <a:pt x="3091139" y="380987"/>
                  </a:lnTo>
                </a:path>
                <a:path w="9672955" h="381000">
                  <a:moveTo>
                    <a:pt x="3758665" y="0"/>
                  </a:moveTo>
                  <a:lnTo>
                    <a:pt x="3377688" y="380987"/>
                  </a:lnTo>
                </a:path>
                <a:path w="9672955" h="381000">
                  <a:moveTo>
                    <a:pt x="4045214" y="0"/>
                  </a:moveTo>
                  <a:lnTo>
                    <a:pt x="3664227" y="380987"/>
                  </a:lnTo>
                </a:path>
                <a:path w="9672955" h="381000">
                  <a:moveTo>
                    <a:pt x="4331753" y="0"/>
                  </a:moveTo>
                  <a:lnTo>
                    <a:pt x="3950775" y="380987"/>
                  </a:lnTo>
                </a:path>
                <a:path w="9672955" h="381000">
                  <a:moveTo>
                    <a:pt x="4618301" y="0"/>
                  </a:moveTo>
                  <a:lnTo>
                    <a:pt x="4237314" y="380987"/>
                  </a:lnTo>
                </a:path>
                <a:path w="9672955" h="381000">
                  <a:moveTo>
                    <a:pt x="4904840" y="0"/>
                  </a:moveTo>
                  <a:lnTo>
                    <a:pt x="4523863" y="380987"/>
                  </a:lnTo>
                </a:path>
                <a:path w="9672955" h="381000">
                  <a:moveTo>
                    <a:pt x="5191389" y="0"/>
                  </a:moveTo>
                  <a:lnTo>
                    <a:pt x="4810402" y="380987"/>
                  </a:lnTo>
                </a:path>
                <a:path w="9672955" h="381000">
                  <a:moveTo>
                    <a:pt x="5477939" y="0"/>
                  </a:moveTo>
                  <a:lnTo>
                    <a:pt x="5096952" y="380987"/>
                  </a:lnTo>
                </a:path>
                <a:path w="9672955" h="381000">
                  <a:moveTo>
                    <a:pt x="5764476" y="0"/>
                  </a:moveTo>
                  <a:lnTo>
                    <a:pt x="5383489" y="380987"/>
                  </a:lnTo>
                </a:path>
                <a:path w="9672955" h="381000">
                  <a:moveTo>
                    <a:pt x="6051027" y="0"/>
                  </a:moveTo>
                  <a:lnTo>
                    <a:pt x="5670039" y="380987"/>
                  </a:lnTo>
                </a:path>
                <a:path w="9672955" h="381000">
                  <a:moveTo>
                    <a:pt x="6337564" y="0"/>
                  </a:moveTo>
                  <a:lnTo>
                    <a:pt x="5956577" y="380987"/>
                  </a:lnTo>
                </a:path>
                <a:path w="9672955" h="381000">
                  <a:moveTo>
                    <a:pt x="6624114" y="0"/>
                  </a:moveTo>
                  <a:lnTo>
                    <a:pt x="6243127" y="380987"/>
                  </a:lnTo>
                </a:path>
                <a:path w="9672955" h="381000">
                  <a:moveTo>
                    <a:pt x="6910651" y="0"/>
                  </a:moveTo>
                  <a:lnTo>
                    <a:pt x="6529664" y="380987"/>
                  </a:lnTo>
                </a:path>
                <a:path w="9672955" h="381000">
                  <a:moveTo>
                    <a:pt x="7197202" y="0"/>
                  </a:moveTo>
                  <a:lnTo>
                    <a:pt x="6816214" y="380987"/>
                  </a:lnTo>
                </a:path>
                <a:path w="9672955" h="381000">
                  <a:moveTo>
                    <a:pt x="7483740" y="0"/>
                  </a:moveTo>
                  <a:lnTo>
                    <a:pt x="7102763" y="380987"/>
                  </a:lnTo>
                </a:path>
                <a:path w="9672955" h="381000">
                  <a:moveTo>
                    <a:pt x="7770289" y="0"/>
                  </a:moveTo>
                  <a:lnTo>
                    <a:pt x="7389302" y="380987"/>
                  </a:lnTo>
                </a:path>
                <a:path w="9672955" h="381000">
                  <a:moveTo>
                    <a:pt x="8056828" y="0"/>
                  </a:moveTo>
                  <a:lnTo>
                    <a:pt x="7675850" y="380987"/>
                  </a:lnTo>
                </a:path>
                <a:path w="9672955" h="381000">
                  <a:moveTo>
                    <a:pt x="8343377" y="0"/>
                  </a:moveTo>
                  <a:lnTo>
                    <a:pt x="7962389" y="380987"/>
                  </a:lnTo>
                </a:path>
                <a:path w="9672955" h="381000">
                  <a:moveTo>
                    <a:pt x="8629915" y="0"/>
                  </a:moveTo>
                  <a:lnTo>
                    <a:pt x="8248938" y="380987"/>
                  </a:lnTo>
                </a:path>
                <a:path w="9672955" h="381000">
                  <a:moveTo>
                    <a:pt x="8916464" y="0"/>
                  </a:moveTo>
                  <a:lnTo>
                    <a:pt x="8535477" y="380987"/>
                  </a:lnTo>
                </a:path>
                <a:path w="9672955" h="381000">
                  <a:moveTo>
                    <a:pt x="9203003" y="0"/>
                  </a:moveTo>
                  <a:lnTo>
                    <a:pt x="8822025" y="380987"/>
                  </a:lnTo>
                </a:path>
                <a:path w="9672955" h="381000">
                  <a:moveTo>
                    <a:pt x="9489552" y="0"/>
                  </a:moveTo>
                  <a:lnTo>
                    <a:pt x="9108564" y="380987"/>
                  </a:lnTo>
                </a:path>
                <a:path w="9672955" h="381000">
                  <a:moveTo>
                    <a:pt x="9672680" y="103413"/>
                  </a:moveTo>
                  <a:lnTo>
                    <a:pt x="9395113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/>
          <p:nvPr/>
        </p:nvSpPr>
        <p:spPr>
          <a:xfrm>
            <a:off x="1278000" y="3501516"/>
            <a:ext cx="8136255" cy="2374265"/>
          </a:xfrm>
          <a:custGeom>
            <a:avLst/>
            <a:gdLst/>
            <a:ahLst/>
            <a:cxnLst/>
            <a:rect l="l" t="t" r="r" b="b"/>
            <a:pathLst>
              <a:path w="8136255" h="2374265">
                <a:moveTo>
                  <a:pt x="8136001" y="0"/>
                </a:moveTo>
                <a:lnTo>
                  <a:pt x="0" y="0"/>
                </a:lnTo>
                <a:lnTo>
                  <a:pt x="0" y="2374252"/>
                </a:lnTo>
                <a:lnTo>
                  <a:pt x="8136001" y="2374252"/>
                </a:lnTo>
                <a:lnTo>
                  <a:pt x="8136001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1469803" y="3478623"/>
            <a:ext cx="7760334" cy="232283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algn="ctr" marL="12700" marR="5080" indent="-3810">
              <a:lnSpc>
                <a:spcPct val="79400"/>
              </a:lnSpc>
              <a:spcBef>
                <a:spcPts val="1220"/>
              </a:spcBef>
            </a:pPr>
            <a:r>
              <a:rPr dirty="0" sz="4450" spc="-390">
                <a:solidFill>
                  <a:srgbClr val="1D1D1B"/>
                </a:solidFill>
                <a:latin typeface="Calibri"/>
                <a:cs typeface="Calibri"/>
              </a:rPr>
              <a:t>IDENTIFICATIE</a:t>
            </a:r>
            <a:r>
              <a:rPr dirty="0" sz="4450" spc="-38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15">
                <a:solidFill>
                  <a:srgbClr val="1D1D1B"/>
                </a:solidFill>
                <a:latin typeface="Calibri"/>
                <a:cs typeface="Calibri"/>
              </a:rPr>
              <a:t>PROCESSOR </a:t>
            </a:r>
            <a:r>
              <a:rPr dirty="0" sz="4450" spc="-500">
                <a:solidFill>
                  <a:srgbClr val="1D1D1B"/>
                </a:solidFill>
                <a:latin typeface="Calibri"/>
                <a:cs typeface="Calibri"/>
              </a:rPr>
              <a:t>IN</a:t>
            </a:r>
            <a:r>
              <a:rPr dirty="0" sz="4450" spc="-49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90">
                <a:solidFill>
                  <a:srgbClr val="1D1D1B"/>
                </a:solidFill>
                <a:latin typeface="Calibri"/>
                <a:cs typeface="Calibri"/>
              </a:rPr>
              <a:t>WERKING, </a:t>
            </a:r>
            <a:r>
              <a:rPr dirty="0" sz="4450" spc="-48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54">
                <a:solidFill>
                  <a:srgbClr val="1D1D1B"/>
                </a:solidFill>
                <a:latin typeface="Calibri"/>
                <a:cs typeface="Calibri"/>
              </a:rPr>
              <a:t>ALL</a:t>
            </a:r>
            <a:r>
              <a:rPr dirty="0" sz="4450" spc="-32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75">
                <a:solidFill>
                  <a:srgbClr val="1D1D1B"/>
                </a:solidFill>
                <a:latin typeface="Calibri"/>
                <a:cs typeface="Calibri"/>
              </a:rPr>
              <a:t>MENSE</a:t>
            </a:r>
            <a:r>
              <a:rPr dirty="0" sz="4450" spc="-5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4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4450" spc="-765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10">
                <a:solidFill>
                  <a:srgbClr val="1D1D1B"/>
                </a:solidFill>
                <a:latin typeface="Calibri"/>
                <a:cs typeface="Calibri"/>
              </a:rPr>
              <a:t>DI</a:t>
            </a:r>
            <a:r>
              <a:rPr dirty="0" sz="4450" spc="-41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75">
                <a:solidFill>
                  <a:srgbClr val="1D1D1B"/>
                </a:solidFill>
                <a:latin typeface="Calibri"/>
                <a:cs typeface="Calibri"/>
              </a:rPr>
              <a:t>LOKAA</a:t>
            </a:r>
            <a:r>
              <a:rPr dirty="0" sz="4450" spc="-254">
                <a:solidFill>
                  <a:srgbClr val="1D1D1B"/>
                </a:solidFill>
                <a:latin typeface="Calibri"/>
                <a:cs typeface="Calibri"/>
              </a:rPr>
              <a:t>L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00">
                <a:solidFill>
                  <a:srgbClr val="1D1D1B"/>
                </a:solidFill>
                <a:latin typeface="Calibri"/>
                <a:cs typeface="Calibri"/>
              </a:rPr>
              <a:t>Z</a:t>
            </a:r>
            <a:r>
              <a:rPr dirty="0" sz="4450" spc="-4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4450" spc="-40">
                <a:solidFill>
                  <a:srgbClr val="1D1D1B"/>
                </a:solidFill>
                <a:latin typeface="Calibri"/>
                <a:cs typeface="Calibri"/>
              </a:rPr>
              <a:t>J</a:t>
            </a:r>
            <a:r>
              <a:rPr dirty="0" sz="4450" spc="-20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35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4450" spc="-220">
                <a:solidFill>
                  <a:srgbClr val="1D1D1B"/>
                </a:solidFill>
                <a:latin typeface="Calibri"/>
                <a:cs typeface="Calibri"/>
              </a:rPr>
              <a:t>AN  </a:t>
            </a:r>
            <a:r>
              <a:rPr dirty="0" sz="4450" spc="-215">
                <a:solidFill>
                  <a:srgbClr val="1D1D1B"/>
                </a:solidFill>
                <a:latin typeface="Calibri"/>
                <a:cs typeface="Calibri"/>
              </a:rPr>
              <a:t>VLEE</a:t>
            </a:r>
            <a:r>
              <a:rPr dirty="0" sz="4450" spc="-26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6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6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15">
                <a:solidFill>
                  <a:srgbClr val="1D1D1B"/>
                </a:solidFill>
                <a:latin typeface="Calibri"/>
                <a:cs typeface="Calibri"/>
              </a:rPr>
              <a:t>BLOE</a:t>
            </a:r>
            <a:r>
              <a:rPr dirty="0" sz="4450" spc="-131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4450" spc="-15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dirty="0" sz="4450" spc="-8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2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420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00">
                <a:solidFill>
                  <a:srgbClr val="1D1D1B"/>
                </a:solidFill>
                <a:latin typeface="Calibri"/>
                <a:cs typeface="Calibri"/>
              </a:rPr>
              <a:t>Z</a:t>
            </a:r>
            <a:r>
              <a:rPr dirty="0" sz="4450" spc="-4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4450" spc="-40">
                <a:solidFill>
                  <a:srgbClr val="1D1D1B"/>
                </a:solidFill>
                <a:latin typeface="Calibri"/>
                <a:cs typeface="Calibri"/>
              </a:rPr>
              <a:t>J</a:t>
            </a:r>
            <a:r>
              <a:rPr dirty="0" sz="4450" spc="-20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15">
                <a:solidFill>
                  <a:srgbClr val="1D1D1B"/>
                </a:solidFill>
                <a:latin typeface="Calibri"/>
                <a:cs typeface="Calibri"/>
              </a:rPr>
              <a:t>GEE</a:t>
            </a:r>
            <a:r>
              <a:rPr dirty="0" sz="4450" spc="-6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54">
                <a:solidFill>
                  <a:srgbClr val="1D1D1B"/>
                </a:solidFill>
                <a:latin typeface="Calibri"/>
                <a:cs typeface="Calibri"/>
              </a:rPr>
              <a:t>ROBOTS  </a:t>
            </a:r>
            <a:r>
              <a:rPr dirty="0" sz="4450" spc="-475">
                <a:solidFill>
                  <a:srgbClr val="1D1D1B"/>
                </a:solidFill>
                <a:latin typeface="Calibri"/>
                <a:cs typeface="Calibri"/>
              </a:rPr>
              <a:t>GECONSTATEERD.</a:t>
            </a:r>
            <a:endParaRPr sz="445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73435" y="793749"/>
            <a:ext cx="1363345" cy="2148205"/>
          </a:xfrm>
          <a:custGeom>
            <a:avLst/>
            <a:gdLst/>
            <a:ahLst/>
            <a:cxnLst/>
            <a:rect l="l" t="t" r="r" b="b"/>
            <a:pathLst>
              <a:path w="1363345" h="2148205">
                <a:moveTo>
                  <a:pt x="315429" y="829830"/>
                </a:moveTo>
                <a:lnTo>
                  <a:pt x="210312" y="829830"/>
                </a:lnTo>
                <a:lnTo>
                  <a:pt x="210312" y="935050"/>
                </a:lnTo>
                <a:lnTo>
                  <a:pt x="315429" y="935050"/>
                </a:lnTo>
                <a:lnTo>
                  <a:pt x="315429" y="829830"/>
                </a:lnTo>
                <a:close/>
              </a:path>
              <a:path w="1363345" h="2148205">
                <a:moveTo>
                  <a:pt x="315429" y="724687"/>
                </a:moveTo>
                <a:lnTo>
                  <a:pt x="210312" y="724687"/>
                </a:lnTo>
                <a:lnTo>
                  <a:pt x="210312" y="315417"/>
                </a:lnTo>
                <a:lnTo>
                  <a:pt x="105156" y="315417"/>
                </a:lnTo>
                <a:lnTo>
                  <a:pt x="105156" y="829830"/>
                </a:lnTo>
                <a:lnTo>
                  <a:pt x="210312" y="829830"/>
                </a:lnTo>
                <a:lnTo>
                  <a:pt x="315429" y="829818"/>
                </a:lnTo>
                <a:lnTo>
                  <a:pt x="315429" y="724687"/>
                </a:lnTo>
                <a:close/>
              </a:path>
              <a:path w="1363345" h="2148205">
                <a:moveTo>
                  <a:pt x="525678" y="1250454"/>
                </a:moveTo>
                <a:lnTo>
                  <a:pt x="420573" y="1250454"/>
                </a:lnTo>
                <a:lnTo>
                  <a:pt x="315442" y="1250454"/>
                </a:lnTo>
                <a:lnTo>
                  <a:pt x="315442" y="1355509"/>
                </a:lnTo>
                <a:lnTo>
                  <a:pt x="315442" y="1460728"/>
                </a:lnTo>
                <a:lnTo>
                  <a:pt x="420573" y="1460728"/>
                </a:lnTo>
                <a:lnTo>
                  <a:pt x="420573" y="1355509"/>
                </a:lnTo>
                <a:lnTo>
                  <a:pt x="525678" y="1355509"/>
                </a:lnTo>
                <a:lnTo>
                  <a:pt x="525678" y="1250454"/>
                </a:lnTo>
                <a:close/>
              </a:path>
              <a:path w="1363345" h="2148205">
                <a:moveTo>
                  <a:pt x="630834" y="1040091"/>
                </a:moveTo>
                <a:lnTo>
                  <a:pt x="525678" y="1040091"/>
                </a:lnTo>
                <a:lnTo>
                  <a:pt x="525678" y="935037"/>
                </a:lnTo>
                <a:lnTo>
                  <a:pt x="420573" y="935037"/>
                </a:lnTo>
                <a:lnTo>
                  <a:pt x="420573" y="829830"/>
                </a:lnTo>
                <a:lnTo>
                  <a:pt x="315442" y="829830"/>
                </a:lnTo>
                <a:lnTo>
                  <a:pt x="315442" y="935037"/>
                </a:lnTo>
                <a:lnTo>
                  <a:pt x="315442" y="1040091"/>
                </a:lnTo>
                <a:lnTo>
                  <a:pt x="420560" y="1040091"/>
                </a:lnTo>
                <a:lnTo>
                  <a:pt x="420560" y="1145235"/>
                </a:lnTo>
                <a:lnTo>
                  <a:pt x="420560" y="1250442"/>
                </a:lnTo>
                <a:lnTo>
                  <a:pt x="525678" y="1250442"/>
                </a:lnTo>
                <a:lnTo>
                  <a:pt x="630834" y="1250442"/>
                </a:lnTo>
                <a:lnTo>
                  <a:pt x="630834" y="1145235"/>
                </a:lnTo>
                <a:lnTo>
                  <a:pt x="630834" y="1040091"/>
                </a:lnTo>
                <a:close/>
              </a:path>
              <a:path w="1363345" h="2148205">
                <a:moveTo>
                  <a:pt x="734123" y="1411871"/>
                </a:moveTo>
                <a:lnTo>
                  <a:pt x="629031" y="1411871"/>
                </a:lnTo>
                <a:lnTo>
                  <a:pt x="629031" y="1516926"/>
                </a:lnTo>
                <a:lnTo>
                  <a:pt x="525678" y="1516926"/>
                </a:lnTo>
                <a:lnTo>
                  <a:pt x="525678" y="1622145"/>
                </a:lnTo>
                <a:lnTo>
                  <a:pt x="420573" y="1622145"/>
                </a:lnTo>
                <a:lnTo>
                  <a:pt x="420573" y="1727276"/>
                </a:lnTo>
                <a:lnTo>
                  <a:pt x="525691" y="1727276"/>
                </a:lnTo>
                <a:lnTo>
                  <a:pt x="525691" y="1622145"/>
                </a:lnTo>
                <a:lnTo>
                  <a:pt x="629031" y="1622145"/>
                </a:lnTo>
                <a:lnTo>
                  <a:pt x="629031" y="1727276"/>
                </a:lnTo>
                <a:lnTo>
                  <a:pt x="734123" y="1727276"/>
                </a:lnTo>
                <a:lnTo>
                  <a:pt x="734123" y="1622145"/>
                </a:lnTo>
                <a:lnTo>
                  <a:pt x="630834" y="1622145"/>
                </a:lnTo>
                <a:lnTo>
                  <a:pt x="630834" y="1516926"/>
                </a:lnTo>
                <a:lnTo>
                  <a:pt x="734123" y="1516926"/>
                </a:lnTo>
                <a:lnTo>
                  <a:pt x="734123" y="1411871"/>
                </a:lnTo>
                <a:close/>
              </a:path>
              <a:path w="1363345" h="2148205">
                <a:moveTo>
                  <a:pt x="734123" y="829818"/>
                </a:moveTo>
                <a:lnTo>
                  <a:pt x="630834" y="829818"/>
                </a:lnTo>
                <a:lnTo>
                  <a:pt x="630834" y="724700"/>
                </a:lnTo>
                <a:lnTo>
                  <a:pt x="525678" y="724700"/>
                </a:lnTo>
                <a:lnTo>
                  <a:pt x="525678" y="829830"/>
                </a:lnTo>
                <a:lnTo>
                  <a:pt x="629031" y="829830"/>
                </a:lnTo>
                <a:lnTo>
                  <a:pt x="629031" y="935037"/>
                </a:lnTo>
                <a:lnTo>
                  <a:pt x="734123" y="935037"/>
                </a:lnTo>
                <a:lnTo>
                  <a:pt x="734123" y="829818"/>
                </a:lnTo>
                <a:close/>
              </a:path>
              <a:path w="1363345" h="2148205">
                <a:moveTo>
                  <a:pt x="839304" y="1516926"/>
                </a:moveTo>
                <a:lnTo>
                  <a:pt x="734136" y="1516926"/>
                </a:lnTo>
                <a:lnTo>
                  <a:pt x="734136" y="1622145"/>
                </a:lnTo>
                <a:lnTo>
                  <a:pt x="839304" y="1622145"/>
                </a:lnTo>
                <a:lnTo>
                  <a:pt x="839304" y="1516926"/>
                </a:lnTo>
                <a:close/>
              </a:path>
              <a:path w="1363345" h="2148205">
                <a:moveTo>
                  <a:pt x="841159" y="1145247"/>
                </a:moveTo>
                <a:lnTo>
                  <a:pt x="736015" y="1145247"/>
                </a:lnTo>
                <a:lnTo>
                  <a:pt x="736015" y="1250442"/>
                </a:lnTo>
                <a:lnTo>
                  <a:pt x="841159" y="1250442"/>
                </a:lnTo>
                <a:lnTo>
                  <a:pt x="841159" y="1145247"/>
                </a:lnTo>
                <a:close/>
              </a:path>
              <a:path w="1363345" h="2148205">
                <a:moveTo>
                  <a:pt x="841159" y="1040091"/>
                </a:moveTo>
                <a:lnTo>
                  <a:pt x="736015" y="1040091"/>
                </a:lnTo>
                <a:lnTo>
                  <a:pt x="736015" y="1145235"/>
                </a:lnTo>
                <a:lnTo>
                  <a:pt x="841159" y="1145235"/>
                </a:lnTo>
                <a:lnTo>
                  <a:pt x="841159" y="1040091"/>
                </a:lnTo>
                <a:close/>
              </a:path>
              <a:path w="1363345" h="2148205">
                <a:moveTo>
                  <a:pt x="841159" y="724700"/>
                </a:moveTo>
                <a:lnTo>
                  <a:pt x="736015" y="724700"/>
                </a:lnTo>
                <a:lnTo>
                  <a:pt x="736015" y="829830"/>
                </a:lnTo>
                <a:lnTo>
                  <a:pt x="841159" y="829830"/>
                </a:lnTo>
                <a:lnTo>
                  <a:pt x="841159" y="724700"/>
                </a:lnTo>
                <a:close/>
              </a:path>
              <a:path w="1363345" h="2148205">
                <a:moveTo>
                  <a:pt x="944397" y="1622145"/>
                </a:moveTo>
                <a:lnTo>
                  <a:pt x="839304" y="1622145"/>
                </a:lnTo>
                <a:lnTo>
                  <a:pt x="839304" y="1727276"/>
                </a:lnTo>
                <a:lnTo>
                  <a:pt x="944397" y="1727276"/>
                </a:lnTo>
                <a:lnTo>
                  <a:pt x="944397" y="1622145"/>
                </a:lnTo>
                <a:close/>
              </a:path>
              <a:path w="1363345" h="2148205">
                <a:moveTo>
                  <a:pt x="946289" y="1145247"/>
                </a:moveTo>
                <a:lnTo>
                  <a:pt x="841171" y="1145247"/>
                </a:lnTo>
                <a:lnTo>
                  <a:pt x="841171" y="1250442"/>
                </a:lnTo>
                <a:lnTo>
                  <a:pt x="946289" y="1250442"/>
                </a:lnTo>
                <a:lnTo>
                  <a:pt x="946289" y="1145247"/>
                </a:lnTo>
                <a:close/>
              </a:path>
              <a:path w="1363345" h="2148205">
                <a:moveTo>
                  <a:pt x="1156550" y="829830"/>
                </a:moveTo>
                <a:lnTo>
                  <a:pt x="1051433" y="829830"/>
                </a:lnTo>
                <a:lnTo>
                  <a:pt x="946277" y="829830"/>
                </a:lnTo>
                <a:lnTo>
                  <a:pt x="946277" y="935037"/>
                </a:lnTo>
                <a:lnTo>
                  <a:pt x="841171" y="935037"/>
                </a:lnTo>
                <a:lnTo>
                  <a:pt x="841171" y="1040091"/>
                </a:lnTo>
                <a:lnTo>
                  <a:pt x="841171" y="1145235"/>
                </a:lnTo>
                <a:lnTo>
                  <a:pt x="946289" y="1145235"/>
                </a:lnTo>
                <a:lnTo>
                  <a:pt x="946289" y="1040091"/>
                </a:lnTo>
                <a:lnTo>
                  <a:pt x="1051433" y="1040091"/>
                </a:lnTo>
                <a:lnTo>
                  <a:pt x="1051433" y="935050"/>
                </a:lnTo>
                <a:lnTo>
                  <a:pt x="1156550" y="935050"/>
                </a:lnTo>
                <a:lnTo>
                  <a:pt x="1156550" y="829830"/>
                </a:lnTo>
                <a:close/>
              </a:path>
              <a:path w="1363345" h="2148205">
                <a:moveTo>
                  <a:pt x="1261681" y="315417"/>
                </a:moveTo>
                <a:lnTo>
                  <a:pt x="1156550" y="315417"/>
                </a:lnTo>
                <a:lnTo>
                  <a:pt x="1156550" y="724687"/>
                </a:lnTo>
                <a:lnTo>
                  <a:pt x="1051433" y="724687"/>
                </a:lnTo>
                <a:lnTo>
                  <a:pt x="1051433" y="829818"/>
                </a:lnTo>
                <a:lnTo>
                  <a:pt x="1156550" y="829818"/>
                </a:lnTo>
                <a:lnTo>
                  <a:pt x="1261681" y="829830"/>
                </a:lnTo>
                <a:lnTo>
                  <a:pt x="1261681" y="315417"/>
                </a:lnTo>
                <a:close/>
              </a:path>
              <a:path w="1363345" h="2148205">
                <a:moveTo>
                  <a:pt x="1363129" y="2042769"/>
                </a:moveTo>
                <a:lnTo>
                  <a:pt x="12" y="2042769"/>
                </a:lnTo>
                <a:lnTo>
                  <a:pt x="12" y="2147836"/>
                </a:lnTo>
                <a:lnTo>
                  <a:pt x="1363129" y="2147836"/>
                </a:lnTo>
                <a:lnTo>
                  <a:pt x="1363129" y="2042769"/>
                </a:lnTo>
                <a:close/>
              </a:path>
              <a:path w="1363345" h="2148205">
                <a:moveTo>
                  <a:pt x="1363129" y="1832419"/>
                </a:moveTo>
                <a:lnTo>
                  <a:pt x="1261681" y="1832419"/>
                </a:lnTo>
                <a:lnTo>
                  <a:pt x="1261681" y="1460728"/>
                </a:lnTo>
                <a:lnTo>
                  <a:pt x="1156550" y="1460728"/>
                </a:lnTo>
                <a:lnTo>
                  <a:pt x="1156550" y="1355509"/>
                </a:lnTo>
                <a:lnTo>
                  <a:pt x="1051433" y="1355509"/>
                </a:lnTo>
                <a:lnTo>
                  <a:pt x="1051433" y="1250454"/>
                </a:lnTo>
                <a:lnTo>
                  <a:pt x="946289" y="1250454"/>
                </a:lnTo>
                <a:lnTo>
                  <a:pt x="841171" y="1250454"/>
                </a:lnTo>
                <a:lnTo>
                  <a:pt x="841171" y="1355509"/>
                </a:lnTo>
                <a:lnTo>
                  <a:pt x="946277" y="1355509"/>
                </a:lnTo>
                <a:lnTo>
                  <a:pt x="946277" y="1460728"/>
                </a:lnTo>
                <a:lnTo>
                  <a:pt x="1051433" y="1460728"/>
                </a:lnTo>
                <a:lnTo>
                  <a:pt x="1051433" y="1565859"/>
                </a:lnTo>
                <a:lnTo>
                  <a:pt x="1156550" y="1565859"/>
                </a:lnTo>
                <a:lnTo>
                  <a:pt x="1156550" y="1832419"/>
                </a:lnTo>
                <a:lnTo>
                  <a:pt x="1049566" y="1832419"/>
                </a:lnTo>
                <a:lnTo>
                  <a:pt x="1049566" y="1727288"/>
                </a:lnTo>
                <a:lnTo>
                  <a:pt x="944397" y="1727288"/>
                </a:lnTo>
                <a:lnTo>
                  <a:pt x="944397" y="1832419"/>
                </a:lnTo>
                <a:lnTo>
                  <a:pt x="839304" y="1832419"/>
                </a:lnTo>
                <a:lnTo>
                  <a:pt x="839304" y="1727288"/>
                </a:lnTo>
                <a:lnTo>
                  <a:pt x="734136" y="1727288"/>
                </a:lnTo>
                <a:lnTo>
                  <a:pt x="734136" y="1832419"/>
                </a:lnTo>
                <a:lnTo>
                  <a:pt x="630834" y="1832419"/>
                </a:lnTo>
                <a:lnTo>
                  <a:pt x="630834" y="1727288"/>
                </a:lnTo>
                <a:lnTo>
                  <a:pt x="525678" y="1727288"/>
                </a:lnTo>
                <a:lnTo>
                  <a:pt x="525678" y="1832419"/>
                </a:lnTo>
                <a:lnTo>
                  <a:pt x="420560" y="1832419"/>
                </a:lnTo>
                <a:lnTo>
                  <a:pt x="420560" y="1727288"/>
                </a:lnTo>
                <a:lnTo>
                  <a:pt x="315429" y="1727288"/>
                </a:lnTo>
                <a:lnTo>
                  <a:pt x="315429" y="1832419"/>
                </a:lnTo>
                <a:lnTo>
                  <a:pt x="210312" y="1832419"/>
                </a:lnTo>
                <a:lnTo>
                  <a:pt x="210312" y="1565859"/>
                </a:lnTo>
                <a:lnTo>
                  <a:pt x="315429" y="1565859"/>
                </a:lnTo>
                <a:lnTo>
                  <a:pt x="315429" y="1460728"/>
                </a:lnTo>
                <a:lnTo>
                  <a:pt x="315429" y="1355509"/>
                </a:lnTo>
                <a:lnTo>
                  <a:pt x="210312" y="1355509"/>
                </a:lnTo>
                <a:lnTo>
                  <a:pt x="210312" y="1460728"/>
                </a:lnTo>
                <a:lnTo>
                  <a:pt x="105156" y="1460728"/>
                </a:lnTo>
                <a:lnTo>
                  <a:pt x="105156" y="1832419"/>
                </a:lnTo>
                <a:lnTo>
                  <a:pt x="12" y="1832419"/>
                </a:lnTo>
                <a:lnTo>
                  <a:pt x="12" y="1937550"/>
                </a:lnTo>
                <a:lnTo>
                  <a:pt x="0" y="2042756"/>
                </a:lnTo>
                <a:lnTo>
                  <a:pt x="105156" y="2042756"/>
                </a:lnTo>
                <a:lnTo>
                  <a:pt x="105156" y="1937562"/>
                </a:lnTo>
                <a:lnTo>
                  <a:pt x="1270965" y="1937562"/>
                </a:lnTo>
                <a:lnTo>
                  <a:pt x="1270965" y="2042756"/>
                </a:lnTo>
                <a:lnTo>
                  <a:pt x="1363129" y="2042756"/>
                </a:lnTo>
                <a:lnTo>
                  <a:pt x="1363129" y="1937562"/>
                </a:lnTo>
                <a:lnTo>
                  <a:pt x="1363129" y="1832419"/>
                </a:lnTo>
                <a:close/>
              </a:path>
              <a:path w="1363345" h="2148205">
                <a:moveTo>
                  <a:pt x="1363129" y="0"/>
                </a:moveTo>
                <a:lnTo>
                  <a:pt x="1270965" y="0"/>
                </a:lnTo>
                <a:lnTo>
                  <a:pt x="1270965" y="105143"/>
                </a:lnTo>
                <a:lnTo>
                  <a:pt x="1270965" y="210273"/>
                </a:lnTo>
                <a:lnTo>
                  <a:pt x="105156" y="210273"/>
                </a:lnTo>
                <a:lnTo>
                  <a:pt x="105156" y="105143"/>
                </a:lnTo>
                <a:lnTo>
                  <a:pt x="1270965" y="105143"/>
                </a:lnTo>
                <a:lnTo>
                  <a:pt x="1270965" y="0"/>
                </a:lnTo>
                <a:lnTo>
                  <a:pt x="12" y="0"/>
                </a:lnTo>
                <a:lnTo>
                  <a:pt x="12" y="105143"/>
                </a:lnTo>
                <a:lnTo>
                  <a:pt x="0" y="210286"/>
                </a:lnTo>
                <a:lnTo>
                  <a:pt x="12" y="315404"/>
                </a:lnTo>
                <a:lnTo>
                  <a:pt x="1363129" y="315404"/>
                </a:lnTo>
                <a:lnTo>
                  <a:pt x="1363129" y="210286"/>
                </a:lnTo>
                <a:lnTo>
                  <a:pt x="1363129" y="105143"/>
                </a:lnTo>
                <a:lnTo>
                  <a:pt x="1363129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924" y="2463888"/>
            <a:ext cx="6615430" cy="221996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algn="ctr" marR="3175">
              <a:lnSpc>
                <a:spcPts val="3854"/>
              </a:lnSpc>
              <a:spcBef>
                <a:spcPts val="120"/>
              </a:spcBef>
            </a:pPr>
            <a:r>
              <a:rPr dirty="0" sz="4450" spc="-455">
                <a:solidFill>
                  <a:srgbClr val="CD4BAA"/>
                </a:solidFill>
              </a:rPr>
              <a:t>TOEGAN</a:t>
            </a:r>
            <a:r>
              <a:rPr dirty="0" sz="4450" spc="-555">
                <a:solidFill>
                  <a:srgbClr val="CD4BAA"/>
                </a:solidFill>
              </a:rPr>
              <a:t>G</a:t>
            </a:r>
            <a:r>
              <a:rPr dirty="0" sz="4450" spc="-50">
                <a:solidFill>
                  <a:srgbClr val="CD4BAA"/>
                </a:solidFill>
              </a:rPr>
              <a:t> </a:t>
            </a:r>
            <a:r>
              <a:rPr dirty="0" sz="4450" spc="-455">
                <a:solidFill>
                  <a:srgbClr val="CD4BAA"/>
                </a:solidFill>
              </a:rPr>
              <a:t>DIGI</a:t>
            </a:r>
            <a:r>
              <a:rPr dirty="0" sz="4450" spc="-715">
                <a:solidFill>
                  <a:srgbClr val="CD4BAA"/>
                </a:solidFill>
              </a:rPr>
              <a:t>T</a:t>
            </a:r>
            <a:r>
              <a:rPr dirty="0" sz="4450" spc="-260">
                <a:solidFill>
                  <a:srgbClr val="CD4BAA"/>
                </a:solidFill>
              </a:rPr>
              <a:t>AL</a:t>
            </a:r>
            <a:r>
              <a:rPr dirty="0" sz="4450" spc="-315">
                <a:solidFill>
                  <a:srgbClr val="CD4BAA"/>
                </a:solidFill>
              </a:rPr>
              <a:t>E</a:t>
            </a:r>
            <a:r>
              <a:rPr dirty="0" sz="4450" spc="-50">
                <a:solidFill>
                  <a:srgbClr val="CD4BAA"/>
                </a:solidFill>
              </a:rPr>
              <a:t> </a:t>
            </a:r>
            <a:r>
              <a:rPr dirty="0" sz="4450" spc="-509">
                <a:solidFill>
                  <a:srgbClr val="CD4BAA"/>
                </a:solidFill>
              </a:rPr>
              <a:t>WERELD</a:t>
            </a:r>
            <a:endParaRPr sz="4450"/>
          </a:p>
          <a:p>
            <a:pPr algn="ctr">
              <a:lnSpc>
                <a:spcPts val="13394"/>
              </a:lnSpc>
            </a:pPr>
            <a:r>
              <a:rPr dirty="0" spc="-805"/>
              <a:t>SUCCESVOL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13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09315" y="6392227"/>
            <a:ext cx="883285" cy="1168400"/>
          </a:xfrm>
          <a:custGeom>
            <a:avLst/>
            <a:gdLst/>
            <a:ahLst/>
            <a:cxnLst/>
            <a:rect l="l" t="t" r="r" b="b"/>
            <a:pathLst>
              <a:path w="883284" h="1168400">
                <a:moveTo>
                  <a:pt x="882675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408940"/>
                </a:lnTo>
                <a:lnTo>
                  <a:pt x="0" y="1168387"/>
                </a:lnTo>
                <a:lnTo>
                  <a:pt x="408673" y="1168387"/>
                </a:lnTo>
                <a:lnTo>
                  <a:pt x="408673" y="408940"/>
                </a:lnTo>
                <a:lnTo>
                  <a:pt x="882675" y="408940"/>
                </a:lnTo>
                <a:lnTo>
                  <a:pt x="882675" y="372110"/>
                </a:lnTo>
                <a:lnTo>
                  <a:pt x="88267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30603" y="6801164"/>
            <a:ext cx="279400" cy="759460"/>
          </a:xfrm>
          <a:custGeom>
            <a:avLst/>
            <a:gdLst/>
            <a:ahLst/>
            <a:cxnLst/>
            <a:rect l="l" t="t" r="r" b="b"/>
            <a:pathLst>
              <a:path w="279400" h="759459">
                <a:moveTo>
                  <a:pt x="0" y="759460"/>
                </a:moveTo>
                <a:lnTo>
                  <a:pt x="278902" y="759460"/>
                </a:lnTo>
                <a:lnTo>
                  <a:pt x="278902" y="0"/>
                </a:lnTo>
                <a:lnTo>
                  <a:pt x="0" y="0"/>
                </a:lnTo>
                <a:lnTo>
                  <a:pt x="0" y="7594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72348" y="6392227"/>
            <a:ext cx="1151890" cy="1168400"/>
          </a:xfrm>
          <a:custGeom>
            <a:avLst/>
            <a:gdLst/>
            <a:ahLst/>
            <a:cxnLst/>
            <a:rect l="l" t="t" r="r" b="b"/>
            <a:pathLst>
              <a:path w="1151890" h="1168400">
                <a:moveTo>
                  <a:pt x="780161" y="0"/>
                </a:moveTo>
                <a:lnTo>
                  <a:pt x="0" y="0"/>
                </a:lnTo>
                <a:lnTo>
                  <a:pt x="0" y="371513"/>
                </a:lnTo>
                <a:lnTo>
                  <a:pt x="780161" y="371513"/>
                </a:lnTo>
                <a:lnTo>
                  <a:pt x="780161" y="0"/>
                </a:lnTo>
                <a:close/>
              </a:path>
              <a:path w="1151890" h="1168400">
                <a:moveTo>
                  <a:pt x="1151674" y="408660"/>
                </a:moveTo>
                <a:lnTo>
                  <a:pt x="743013" y="408660"/>
                </a:lnTo>
                <a:lnTo>
                  <a:pt x="743013" y="1167777"/>
                </a:lnTo>
                <a:lnTo>
                  <a:pt x="1151674" y="1167777"/>
                </a:lnTo>
                <a:lnTo>
                  <a:pt x="1151674" y="4086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03734" y="6801164"/>
            <a:ext cx="408940" cy="759460"/>
          </a:xfrm>
          <a:custGeom>
            <a:avLst/>
            <a:gdLst/>
            <a:ahLst/>
            <a:cxnLst/>
            <a:rect l="l" t="t" r="r" b="b"/>
            <a:pathLst>
              <a:path w="408939" h="759459">
                <a:moveTo>
                  <a:pt x="0" y="759460"/>
                </a:moveTo>
                <a:lnTo>
                  <a:pt x="408660" y="759460"/>
                </a:lnTo>
                <a:lnTo>
                  <a:pt x="408660" y="0"/>
                </a:lnTo>
                <a:lnTo>
                  <a:pt x="0" y="0"/>
                </a:lnTo>
                <a:lnTo>
                  <a:pt x="0" y="7594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6609" y="6764337"/>
            <a:ext cx="443865" cy="796290"/>
          </a:xfrm>
          <a:custGeom>
            <a:avLst/>
            <a:gdLst/>
            <a:ahLst/>
            <a:cxnLst/>
            <a:rect l="l" t="t" r="r" b="b"/>
            <a:pathLst>
              <a:path w="443864" h="796290">
                <a:moveTo>
                  <a:pt x="443306" y="0"/>
                </a:moveTo>
                <a:lnTo>
                  <a:pt x="0" y="0"/>
                </a:lnTo>
                <a:lnTo>
                  <a:pt x="0" y="407670"/>
                </a:lnTo>
                <a:lnTo>
                  <a:pt x="34645" y="407670"/>
                </a:lnTo>
                <a:lnTo>
                  <a:pt x="34645" y="796277"/>
                </a:lnTo>
                <a:lnTo>
                  <a:pt x="443306" y="796277"/>
                </a:lnTo>
                <a:lnTo>
                  <a:pt x="443306" y="407670"/>
                </a:lnTo>
                <a:lnTo>
                  <a:pt x="44330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392227"/>
            <a:ext cx="666115" cy="1168400"/>
          </a:xfrm>
          <a:custGeom>
            <a:avLst/>
            <a:gdLst/>
            <a:ahLst/>
            <a:cxnLst/>
            <a:rect l="l" t="t" r="r" b="b"/>
            <a:pathLst>
              <a:path w="666115" h="1168400">
                <a:moveTo>
                  <a:pt x="666000" y="372110"/>
                </a:moveTo>
                <a:lnTo>
                  <a:pt x="349821" y="372110"/>
                </a:lnTo>
                <a:lnTo>
                  <a:pt x="349821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12674" y="408940"/>
                </a:lnTo>
                <a:lnTo>
                  <a:pt x="312674" y="1168387"/>
                </a:lnTo>
                <a:lnTo>
                  <a:pt x="666000" y="1168387"/>
                </a:lnTo>
                <a:lnTo>
                  <a:pt x="666000" y="408940"/>
                </a:lnTo>
                <a:lnTo>
                  <a:pt x="666000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13976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87930" y="5163032"/>
            <a:ext cx="436245" cy="521334"/>
          </a:xfrm>
          <a:custGeom>
            <a:avLst/>
            <a:gdLst/>
            <a:ahLst/>
            <a:cxnLst/>
            <a:rect l="l" t="t" r="r" b="b"/>
            <a:pathLst>
              <a:path w="436245" h="521335">
                <a:moveTo>
                  <a:pt x="436105" y="112610"/>
                </a:moveTo>
                <a:lnTo>
                  <a:pt x="0" y="112610"/>
                </a:lnTo>
                <a:lnTo>
                  <a:pt x="0" y="149364"/>
                </a:lnTo>
                <a:lnTo>
                  <a:pt x="0" y="520877"/>
                </a:lnTo>
                <a:lnTo>
                  <a:pt x="64592" y="520877"/>
                </a:lnTo>
                <a:lnTo>
                  <a:pt x="64592" y="149440"/>
                </a:lnTo>
                <a:lnTo>
                  <a:pt x="436105" y="149440"/>
                </a:lnTo>
                <a:lnTo>
                  <a:pt x="436105" y="112610"/>
                </a:lnTo>
                <a:close/>
              </a:path>
              <a:path w="436245" h="521335">
                <a:moveTo>
                  <a:pt x="436105" y="0"/>
                </a:moveTo>
                <a:lnTo>
                  <a:pt x="27444" y="0"/>
                </a:lnTo>
                <a:lnTo>
                  <a:pt x="27444" y="112217"/>
                </a:lnTo>
                <a:lnTo>
                  <a:pt x="436105" y="112217"/>
                </a:lnTo>
                <a:lnTo>
                  <a:pt x="43610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15375" y="4293895"/>
            <a:ext cx="408940" cy="106680"/>
          </a:xfrm>
          <a:custGeom>
            <a:avLst/>
            <a:gdLst/>
            <a:ahLst/>
            <a:cxnLst/>
            <a:rect l="l" t="t" r="r" b="b"/>
            <a:pathLst>
              <a:path w="408940" h="106679">
                <a:moveTo>
                  <a:pt x="0" y="106387"/>
                </a:moveTo>
                <a:lnTo>
                  <a:pt x="408660" y="106387"/>
                </a:lnTo>
                <a:lnTo>
                  <a:pt x="408660" y="0"/>
                </a:lnTo>
                <a:lnTo>
                  <a:pt x="0" y="0"/>
                </a:lnTo>
                <a:lnTo>
                  <a:pt x="0" y="10638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72362" y="2918510"/>
            <a:ext cx="780415" cy="106680"/>
          </a:xfrm>
          <a:custGeom>
            <a:avLst/>
            <a:gdLst/>
            <a:ahLst/>
            <a:cxnLst/>
            <a:rect l="l" t="t" r="r" b="b"/>
            <a:pathLst>
              <a:path w="780415" h="106680">
                <a:moveTo>
                  <a:pt x="0" y="106387"/>
                </a:moveTo>
                <a:lnTo>
                  <a:pt x="780160" y="106387"/>
                </a:lnTo>
                <a:lnTo>
                  <a:pt x="780160" y="0"/>
                </a:lnTo>
                <a:lnTo>
                  <a:pt x="0" y="0"/>
                </a:lnTo>
                <a:lnTo>
                  <a:pt x="0" y="10638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88379" y="5682005"/>
            <a:ext cx="408940" cy="1905"/>
          </a:xfrm>
          <a:custGeom>
            <a:avLst/>
            <a:gdLst/>
            <a:ahLst/>
            <a:cxnLst/>
            <a:rect l="l" t="t" r="r" b="b"/>
            <a:pathLst>
              <a:path w="408940" h="1904">
                <a:moveTo>
                  <a:pt x="0" y="1299"/>
                </a:moveTo>
                <a:lnTo>
                  <a:pt x="408660" y="1299"/>
                </a:lnTo>
                <a:lnTo>
                  <a:pt x="408660" y="0"/>
                </a:lnTo>
                <a:lnTo>
                  <a:pt x="0" y="0"/>
                </a:lnTo>
                <a:lnTo>
                  <a:pt x="0" y="129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99761" y="5682005"/>
            <a:ext cx="408940" cy="1905"/>
          </a:xfrm>
          <a:custGeom>
            <a:avLst/>
            <a:gdLst/>
            <a:ahLst/>
            <a:cxnLst/>
            <a:rect l="l" t="t" r="r" b="b"/>
            <a:pathLst>
              <a:path w="408939" h="1904">
                <a:moveTo>
                  <a:pt x="0" y="1299"/>
                </a:moveTo>
                <a:lnTo>
                  <a:pt x="408660" y="1299"/>
                </a:lnTo>
                <a:lnTo>
                  <a:pt x="408660" y="0"/>
                </a:lnTo>
                <a:lnTo>
                  <a:pt x="0" y="0"/>
                </a:lnTo>
                <a:lnTo>
                  <a:pt x="0" y="129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06627" y="5163032"/>
            <a:ext cx="597535" cy="521334"/>
          </a:xfrm>
          <a:custGeom>
            <a:avLst/>
            <a:gdLst/>
            <a:ahLst/>
            <a:cxnLst/>
            <a:rect l="l" t="t" r="r" b="b"/>
            <a:pathLst>
              <a:path w="597535" h="521335">
                <a:moveTo>
                  <a:pt x="597433" y="112610"/>
                </a:moveTo>
                <a:lnTo>
                  <a:pt x="408673" y="112610"/>
                </a:lnTo>
                <a:lnTo>
                  <a:pt x="408673" y="0"/>
                </a:lnTo>
                <a:lnTo>
                  <a:pt x="0" y="0"/>
                </a:lnTo>
                <a:lnTo>
                  <a:pt x="0" y="112610"/>
                </a:lnTo>
                <a:lnTo>
                  <a:pt x="0" y="149440"/>
                </a:lnTo>
                <a:lnTo>
                  <a:pt x="371513" y="149440"/>
                </a:lnTo>
                <a:lnTo>
                  <a:pt x="371513" y="520877"/>
                </a:lnTo>
                <a:lnTo>
                  <a:pt x="597433" y="520877"/>
                </a:lnTo>
                <a:lnTo>
                  <a:pt x="597433" y="149440"/>
                </a:lnTo>
                <a:lnTo>
                  <a:pt x="597433" y="1126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06628" y="4293895"/>
            <a:ext cx="408940" cy="106680"/>
          </a:xfrm>
          <a:custGeom>
            <a:avLst/>
            <a:gdLst/>
            <a:ahLst/>
            <a:cxnLst/>
            <a:rect l="l" t="t" r="r" b="b"/>
            <a:pathLst>
              <a:path w="408940" h="106679">
                <a:moveTo>
                  <a:pt x="0" y="106387"/>
                </a:moveTo>
                <a:lnTo>
                  <a:pt x="408673" y="106387"/>
                </a:lnTo>
                <a:lnTo>
                  <a:pt x="408673" y="0"/>
                </a:lnTo>
                <a:lnTo>
                  <a:pt x="0" y="0"/>
                </a:lnTo>
                <a:lnTo>
                  <a:pt x="0" y="10638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78141" y="2918510"/>
            <a:ext cx="780415" cy="106680"/>
          </a:xfrm>
          <a:custGeom>
            <a:avLst/>
            <a:gdLst/>
            <a:ahLst/>
            <a:cxnLst/>
            <a:rect l="l" t="t" r="r" b="b"/>
            <a:pathLst>
              <a:path w="780414" h="106680">
                <a:moveTo>
                  <a:pt x="0" y="106387"/>
                </a:moveTo>
                <a:lnTo>
                  <a:pt x="780173" y="106387"/>
                </a:lnTo>
                <a:lnTo>
                  <a:pt x="780173" y="0"/>
                </a:lnTo>
                <a:lnTo>
                  <a:pt x="0" y="0"/>
                </a:lnTo>
                <a:lnTo>
                  <a:pt x="0" y="10638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2674683"/>
            <a:ext cx="702945" cy="3008630"/>
          </a:xfrm>
          <a:custGeom>
            <a:avLst/>
            <a:gdLst/>
            <a:ahLst/>
            <a:cxnLst/>
            <a:rect l="l" t="t" r="r" b="b"/>
            <a:pathLst>
              <a:path w="702945" h="3008629">
                <a:moveTo>
                  <a:pt x="702830" y="0"/>
                </a:moveTo>
                <a:lnTo>
                  <a:pt x="294157" y="0"/>
                </a:lnTo>
                <a:lnTo>
                  <a:pt x="294157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294157" y="779780"/>
                </a:lnTo>
                <a:lnTo>
                  <a:pt x="294157" y="3008630"/>
                </a:lnTo>
                <a:lnTo>
                  <a:pt x="702830" y="3008630"/>
                </a:lnTo>
                <a:lnTo>
                  <a:pt x="702830" y="779780"/>
                </a:lnTo>
                <a:lnTo>
                  <a:pt x="702830" y="372110"/>
                </a:lnTo>
                <a:lnTo>
                  <a:pt x="70283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760496" y="1558302"/>
            <a:ext cx="622300" cy="408305"/>
          </a:xfrm>
          <a:custGeom>
            <a:avLst/>
            <a:gdLst/>
            <a:ahLst/>
            <a:cxnLst/>
            <a:rect l="l" t="t" r="r" b="b"/>
            <a:pathLst>
              <a:path w="622300" h="408305">
                <a:moveTo>
                  <a:pt x="621804" y="0"/>
                </a:moveTo>
                <a:lnTo>
                  <a:pt x="0" y="0"/>
                </a:lnTo>
                <a:lnTo>
                  <a:pt x="0" y="36537"/>
                </a:lnTo>
                <a:lnTo>
                  <a:pt x="0" y="36830"/>
                </a:lnTo>
                <a:lnTo>
                  <a:pt x="0" y="408051"/>
                </a:lnTo>
                <a:lnTo>
                  <a:pt x="250291" y="408051"/>
                </a:lnTo>
                <a:lnTo>
                  <a:pt x="250291" y="36830"/>
                </a:lnTo>
                <a:lnTo>
                  <a:pt x="621804" y="36830"/>
                </a:lnTo>
                <a:lnTo>
                  <a:pt x="62180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59107" y="8"/>
            <a:ext cx="408940" cy="996950"/>
          </a:xfrm>
          <a:custGeom>
            <a:avLst/>
            <a:gdLst/>
            <a:ahLst/>
            <a:cxnLst/>
            <a:rect l="l" t="t" r="r" b="b"/>
            <a:pathLst>
              <a:path w="408940" h="996950">
                <a:moveTo>
                  <a:pt x="0" y="996763"/>
                </a:moveTo>
                <a:lnTo>
                  <a:pt x="408673" y="996763"/>
                </a:lnTo>
                <a:lnTo>
                  <a:pt x="408673" y="0"/>
                </a:lnTo>
                <a:lnTo>
                  <a:pt x="0" y="0"/>
                </a:lnTo>
                <a:lnTo>
                  <a:pt x="0" y="9967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73646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40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17846" y="8"/>
            <a:ext cx="408940" cy="996950"/>
          </a:xfrm>
          <a:custGeom>
            <a:avLst/>
            <a:gdLst/>
            <a:ahLst/>
            <a:cxnLst/>
            <a:rect l="l" t="t" r="r" b="b"/>
            <a:pathLst>
              <a:path w="408940" h="996950">
                <a:moveTo>
                  <a:pt x="0" y="996763"/>
                </a:moveTo>
                <a:lnTo>
                  <a:pt x="408660" y="996763"/>
                </a:lnTo>
                <a:lnTo>
                  <a:pt x="408660" y="0"/>
                </a:lnTo>
                <a:lnTo>
                  <a:pt x="0" y="0"/>
                </a:lnTo>
                <a:lnTo>
                  <a:pt x="0" y="9967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00437" y="8"/>
            <a:ext cx="408940" cy="996950"/>
          </a:xfrm>
          <a:custGeom>
            <a:avLst/>
            <a:gdLst/>
            <a:ahLst/>
            <a:cxnLst/>
            <a:rect l="l" t="t" r="r" b="b"/>
            <a:pathLst>
              <a:path w="408940" h="996950">
                <a:moveTo>
                  <a:pt x="0" y="996763"/>
                </a:moveTo>
                <a:lnTo>
                  <a:pt x="408660" y="996763"/>
                </a:lnTo>
                <a:lnTo>
                  <a:pt x="408660" y="0"/>
                </a:lnTo>
                <a:lnTo>
                  <a:pt x="0" y="0"/>
                </a:lnTo>
                <a:lnTo>
                  <a:pt x="0" y="9967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45745" y="8"/>
            <a:ext cx="408940" cy="996950"/>
          </a:xfrm>
          <a:custGeom>
            <a:avLst/>
            <a:gdLst/>
            <a:ahLst/>
            <a:cxnLst/>
            <a:rect l="l" t="t" r="r" b="b"/>
            <a:pathLst>
              <a:path w="408939" h="996950">
                <a:moveTo>
                  <a:pt x="0" y="996763"/>
                </a:moveTo>
                <a:lnTo>
                  <a:pt x="408660" y="996763"/>
                </a:lnTo>
                <a:lnTo>
                  <a:pt x="408660" y="0"/>
                </a:lnTo>
                <a:lnTo>
                  <a:pt x="0" y="0"/>
                </a:lnTo>
                <a:lnTo>
                  <a:pt x="0" y="9967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28323" y="8"/>
            <a:ext cx="408940" cy="996950"/>
          </a:xfrm>
          <a:custGeom>
            <a:avLst/>
            <a:gdLst/>
            <a:ahLst/>
            <a:cxnLst/>
            <a:rect l="l" t="t" r="r" b="b"/>
            <a:pathLst>
              <a:path w="408939" h="996950">
                <a:moveTo>
                  <a:pt x="0" y="996763"/>
                </a:moveTo>
                <a:lnTo>
                  <a:pt x="408673" y="996763"/>
                </a:lnTo>
                <a:lnTo>
                  <a:pt x="408673" y="0"/>
                </a:lnTo>
                <a:lnTo>
                  <a:pt x="0" y="0"/>
                </a:lnTo>
                <a:lnTo>
                  <a:pt x="0" y="9967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"/>
            <a:ext cx="1038225" cy="1965960"/>
          </a:xfrm>
          <a:custGeom>
            <a:avLst/>
            <a:gdLst/>
            <a:ahLst/>
            <a:cxnLst/>
            <a:rect l="l" t="t" r="r" b="b"/>
            <a:pathLst>
              <a:path w="1038225" h="1965960">
                <a:moveTo>
                  <a:pt x="1038059" y="0"/>
                </a:moveTo>
                <a:lnTo>
                  <a:pt x="629412" y="0"/>
                </a:lnTo>
                <a:lnTo>
                  <a:pt x="629412" y="1558290"/>
                </a:lnTo>
                <a:lnTo>
                  <a:pt x="0" y="1558290"/>
                </a:lnTo>
                <a:lnTo>
                  <a:pt x="0" y="1595120"/>
                </a:lnTo>
                <a:lnTo>
                  <a:pt x="0" y="1965960"/>
                </a:lnTo>
                <a:lnTo>
                  <a:pt x="666559" y="1965960"/>
                </a:lnTo>
                <a:lnTo>
                  <a:pt x="666559" y="1595120"/>
                </a:lnTo>
                <a:lnTo>
                  <a:pt x="931494" y="1595120"/>
                </a:lnTo>
                <a:lnTo>
                  <a:pt x="931494" y="1558290"/>
                </a:lnTo>
                <a:lnTo>
                  <a:pt x="1038059" y="155829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1804060" y="5530820"/>
            <a:ext cx="7084059" cy="151765"/>
            <a:chOff x="1804060" y="5530820"/>
            <a:chExt cx="7084059" cy="151765"/>
          </a:xfrm>
        </p:grpSpPr>
        <p:sp>
          <p:nvSpPr>
            <p:cNvPr id="28" name="object 28"/>
            <p:cNvSpPr/>
            <p:nvPr/>
          </p:nvSpPr>
          <p:spPr>
            <a:xfrm>
              <a:off x="1804060" y="5655005"/>
              <a:ext cx="7084059" cy="27305"/>
            </a:xfrm>
            <a:custGeom>
              <a:avLst/>
              <a:gdLst/>
              <a:ahLst/>
              <a:cxnLst/>
              <a:rect l="l" t="t" r="r" b="b"/>
              <a:pathLst>
                <a:path w="7084059" h="27304">
                  <a:moveTo>
                    <a:pt x="0" y="27000"/>
                  </a:moveTo>
                  <a:lnTo>
                    <a:pt x="7083869" y="27000"/>
                  </a:lnTo>
                  <a:lnTo>
                    <a:pt x="7083869" y="0"/>
                  </a:lnTo>
                  <a:lnTo>
                    <a:pt x="0" y="0"/>
                  </a:lnTo>
                  <a:lnTo>
                    <a:pt x="0" y="2700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98415" y="5530824"/>
              <a:ext cx="3689985" cy="151765"/>
            </a:xfrm>
            <a:custGeom>
              <a:avLst/>
              <a:gdLst/>
              <a:ahLst/>
              <a:cxnLst/>
              <a:rect l="l" t="t" r="r" b="b"/>
              <a:pathLst>
                <a:path w="3689984" h="151764">
                  <a:moveTo>
                    <a:pt x="284365" y="0"/>
                  </a:moveTo>
                  <a:lnTo>
                    <a:pt x="136791" y="0"/>
                  </a:lnTo>
                  <a:lnTo>
                    <a:pt x="0" y="151193"/>
                  </a:lnTo>
                  <a:lnTo>
                    <a:pt x="147548" y="151193"/>
                  </a:lnTo>
                  <a:lnTo>
                    <a:pt x="284365" y="0"/>
                  </a:lnTo>
                  <a:close/>
                </a:path>
                <a:path w="3689984" h="151764">
                  <a:moveTo>
                    <a:pt x="579513" y="0"/>
                  </a:moveTo>
                  <a:lnTo>
                    <a:pt x="431939" y="0"/>
                  </a:lnTo>
                  <a:lnTo>
                    <a:pt x="295148" y="151193"/>
                  </a:lnTo>
                  <a:lnTo>
                    <a:pt x="442722" y="151193"/>
                  </a:lnTo>
                  <a:lnTo>
                    <a:pt x="579513" y="0"/>
                  </a:lnTo>
                  <a:close/>
                </a:path>
                <a:path w="3689984" h="151764">
                  <a:moveTo>
                    <a:pt x="874687" y="0"/>
                  </a:moveTo>
                  <a:lnTo>
                    <a:pt x="727113" y="0"/>
                  </a:lnTo>
                  <a:lnTo>
                    <a:pt x="590296" y="151193"/>
                  </a:lnTo>
                  <a:lnTo>
                    <a:pt x="737895" y="151193"/>
                  </a:lnTo>
                  <a:lnTo>
                    <a:pt x="874687" y="0"/>
                  </a:lnTo>
                  <a:close/>
                </a:path>
                <a:path w="3689984" h="151764">
                  <a:moveTo>
                    <a:pt x="1169835" y="0"/>
                  </a:moveTo>
                  <a:lnTo>
                    <a:pt x="1022261" y="0"/>
                  </a:lnTo>
                  <a:lnTo>
                    <a:pt x="885444" y="151193"/>
                  </a:lnTo>
                  <a:lnTo>
                    <a:pt x="1033043" y="151193"/>
                  </a:lnTo>
                  <a:lnTo>
                    <a:pt x="1169835" y="0"/>
                  </a:lnTo>
                  <a:close/>
                </a:path>
                <a:path w="3689984" h="151764">
                  <a:moveTo>
                    <a:pt x="1465008" y="0"/>
                  </a:moveTo>
                  <a:lnTo>
                    <a:pt x="1317409" y="0"/>
                  </a:lnTo>
                  <a:lnTo>
                    <a:pt x="1180617" y="151193"/>
                  </a:lnTo>
                  <a:lnTo>
                    <a:pt x="1328191" y="151193"/>
                  </a:lnTo>
                  <a:lnTo>
                    <a:pt x="1465008" y="0"/>
                  </a:lnTo>
                  <a:close/>
                </a:path>
                <a:path w="3689984" h="151764">
                  <a:moveTo>
                    <a:pt x="1760156" y="0"/>
                  </a:moveTo>
                  <a:lnTo>
                    <a:pt x="1612582" y="0"/>
                  </a:lnTo>
                  <a:lnTo>
                    <a:pt x="1475790" y="151193"/>
                  </a:lnTo>
                  <a:lnTo>
                    <a:pt x="1623364" y="151193"/>
                  </a:lnTo>
                  <a:lnTo>
                    <a:pt x="1760156" y="0"/>
                  </a:lnTo>
                  <a:close/>
                </a:path>
                <a:path w="3689984" h="151764">
                  <a:moveTo>
                    <a:pt x="2055304" y="0"/>
                  </a:moveTo>
                  <a:lnTo>
                    <a:pt x="1907730" y="0"/>
                  </a:lnTo>
                  <a:lnTo>
                    <a:pt x="1770938" y="151193"/>
                  </a:lnTo>
                  <a:lnTo>
                    <a:pt x="1918512" y="151193"/>
                  </a:lnTo>
                  <a:lnTo>
                    <a:pt x="2055304" y="0"/>
                  </a:lnTo>
                  <a:close/>
                </a:path>
                <a:path w="3689984" h="151764">
                  <a:moveTo>
                    <a:pt x="2350478" y="0"/>
                  </a:moveTo>
                  <a:lnTo>
                    <a:pt x="2202904" y="0"/>
                  </a:lnTo>
                  <a:lnTo>
                    <a:pt x="2066086" y="151193"/>
                  </a:lnTo>
                  <a:lnTo>
                    <a:pt x="2213686" y="151193"/>
                  </a:lnTo>
                  <a:lnTo>
                    <a:pt x="2350478" y="0"/>
                  </a:lnTo>
                  <a:close/>
                </a:path>
                <a:path w="3689984" h="151764">
                  <a:moveTo>
                    <a:pt x="2645651" y="0"/>
                  </a:moveTo>
                  <a:lnTo>
                    <a:pt x="2498052" y="0"/>
                  </a:lnTo>
                  <a:lnTo>
                    <a:pt x="2361260" y="151193"/>
                  </a:lnTo>
                  <a:lnTo>
                    <a:pt x="2508859" y="151193"/>
                  </a:lnTo>
                  <a:lnTo>
                    <a:pt x="2645651" y="0"/>
                  </a:lnTo>
                  <a:close/>
                </a:path>
                <a:path w="3689984" h="151764">
                  <a:moveTo>
                    <a:pt x="2940812" y="0"/>
                  </a:moveTo>
                  <a:lnTo>
                    <a:pt x="2793212" y="0"/>
                  </a:lnTo>
                  <a:lnTo>
                    <a:pt x="2656446" y="151193"/>
                  </a:lnTo>
                  <a:lnTo>
                    <a:pt x="2804020" y="151193"/>
                  </a:lnTo>
                  <a:lnTo>
                    <a:pt x="2940812" y="0"/>
                  </a:lnTo>
                  <a:close/>
                </a:path>
                <a:path w="3689984" h="151764">
                  <a:moveTo>
                    <a:pt x="3235947" y="0"/>
                  </a:moveTo>
                  <a:lnTo>
                    <a:pt x="3088373" y="0"/>
                  </a:lnTo>
                  <a:lnTo>
                    <a:pt x="2951581" y="151193"/>
                  </a:lnTo>
                  <a:lnTo>
                    <a:pt x="3099155" y="151193"/>
                  </a:lnTo>
                  <a:lnTo>
                    <a:pt x="3235947" y="0"/>
                  </a:lnTo>
                  <a:close/>
                </a:path>
                <a:path w="3689984" h="151764">
                  <a:moveTo>
                    <a:pt x="3531133" y="0"/>
                  </a:moveTo>
                  <a:lnTo>
                    <a:pt x="3383559" y="0"/>
                  </a:lnTo>
                  <a:lnTo>
                    <a:pt x="3246767" y="151193"/>
                  </a:lnTo>
                  <a:lnTo>
                    <a:pt x="3394341" y="151193"/>
                  </a:lnTo>
                  <a:lnTo>
                    <a:pt x="3531133" y="0"/>
                  </a:lnTo>
                  <a:close/>
                </a:path>
                <a:path w="3689984" h="151764">
                  <a:moveTo>
                    <a:pt x="3689489" y="0"/>
                  </a:moveTo>
                  <a:lnTo>
                    <a:pt x="3678707" y="0"/>
                  </a:lnTo>
                  <a:lnTo>
                    <a:pt x="3541915" y="151193"/>
                  </a:lnTo>
                  <a:lnTo>
                    <a:pt x="3689489" y="151193"/>
                  </a:lnTo>
                  <a:lnTo>
                    <a:pt x="3689489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060624" y="3085128"/>
            <a:ext cx="763905" cy="167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480"/>
              </a:lnSpc>
            </a:pPr>
            <a:r>
              <a:rPr dirty="0" sz="12400" spc="310">
                <a:solidFill>
                  <a:srgbClr val="FFDD00"/>
                </a:solidFill>
                <a:latin typeface="Calibri"/>
                <a:cs typeface="Calibri"/>
              </a:rPr>
              <a:t>S</a:t>
            </a:r>
            <a:endParaRPr sz="1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24209" y="3085128"/>
            <a:ext cx="5826760" cy="167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480"/>
              </a:lnSpc>
            </a:pPr>
            <a:r>
              <a:rPr dirty="0" sz="12400" spc="-944">
                <a:solidFill>
                  <a:srgbClr val="FFDD00"/>
                </a:solidFill>
                <a:latin typeface="Calibri"/>
                <a:cs typeface="Calibri"/>
              </a:rPr>
              <a:t>UCCESVOL</a:t>
            </a:r>
            <a:endParaRPr sz="12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37996" y="0"/>
            <a:ext cx="3183890" cy="766445"/>
            <a:chOff x="7037996" y="0"/>
            <a:chExt cx="3183890" cy="766445"/>
          </a:xfrm>
        </p:grpSpPr>
        <p:sp>
          <p:nvSpPr>
            <p:cNvPr id="33" name="object 33"/>
            <p:cNvSpPr/>
            <p:nvPr/>
          </p:nvSpPr>
          <p:spPr>
            <a:xfrm>
              <a:off x="7071461" y="0"/>
              <a:ext cx="3150235" cy="766445"/>
            </a:xfrm>
            <a:custGeom>
              <a:avLst/>
              <a:gdLst/>
              <a:ahLst/>
              <a:cxnLst/>
              <a:rect l="l" t="t" r="r" b="b"/>
              <a:pathLst>
                <a:path w="3150234" h="766445">
                  <a:moveTo>
                    <a:pt x="0" y="0"/>
                  </a:moveTo>
                  <a:lnTo>
                    <a:pt x="3150107" y="0"/>
                  </a:lnTo>
                  <a:lnTo>
                    <a:pt x="3150107" y="766254"/>
                  </a:lnTo>
                  <a:lnTo>
                    <a:pt x="0" y="766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037996" y="12"/>
              <a:ext cx="2891155" cy="476250"/>
            </a:xfrm>
            <a:custGeom>
              <a:avLst/>
              <a:gdLst/>
              <a:ahLst/>
              <a:cxnLst/>
              <a:rect l="l" t="t" r="r" b="b"/>
              <a:pathLst>
                <a:path w="2891154" h="476250">
                  <a:moveTo>
                    <a:pt x="2890608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2890608" y="476250"/>
                  </a:lnTo>
                  <a:lnTo>
                    <a:pt x="2890608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7917846" y="8"/>
            <a:ext cx="1424305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3379"/>
              </a:lnSpc>
            </a:pPr>
            <a:r>
              <a:rPr dirty="0" sz="5200" spc="-385">
                <a:solidFill>
                  <a:srgbClr val="FFDD00"/>
                </a:solidFill>
                <a:latin typeface="Calibri"/>
                <a:cs typeface="Calibri"/>
              </a:rPr>
              <a:t>OR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71461" y="0"/>
            <a:ext cx="1560195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89280">
              <a:lnSpc>
                <a:spcPct val="100000"/>
              </a:lnSpc>
              <a:spcBef>
                <a:spcPts val="110"/>
              </a:spcBef>
            </a:pPr>
            <a:r>
              <a:rPr dirty="0" sz="5200" spc="-185">
                <a:solidFill>
                  <a:srgbClr val="FFDD00"/>
                </a:solidFill>
                <a:latin typeface="Calibri"/>
                <a:cs typeface="Calibri"/>
              </a:rPr>
              <a:t>ERR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6000" y="0"/>
            <a:ext cx="9862185" cy="7560945"/>
            <a:chOff x="666000" y="0"/>
            <a:chExt cx="9862185" cy="7560945"/>
          </a:xfrm>
        </p:grpSpPr>
        <p:sp>
          <p:nvSpPr>
            <p:cNvPr id="38" name="object 38"/>
            <p:cNvSpPr/>
            <p:nvPr/>
          </p:nvSpPr>
          <p:spPr>
            <a:xfrm>
              <a:off x="5346001" y="5163032"/>
              <a:ext cx="3240405" cy="492125"/>
            </a:xfrm>
            <a:custGeom>
              <a:avLst/>
              <a:gdLst/>
              <a:ahLst/>
              <a:cxnLst/>
              <a:rect l="l" t="t" r="r" b="b"/>
              <a:pathLst>
                <a:path w="3240404" h="492125">
                  <a:moveTo>
                    <a:pt x="0" y="491972"/>
                  </a:moveTo>
                  <a:lnTo>
                    <a:pt x="3239998" y="491972"/>
                  </a:lnTo>
                  <a:lnTo>
                    <a:pt x="3239998" y="0"/>
                  </a:lnTo>
                  <a:lnTo>
                    <a:pt x="0" y="0"/>
                  </a:lnTo>
                  <a:lnTo>
                    <a:pt x="0" y="491972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930603" y="7313155"/>
              <a:ext cx="293370" cy="247015"/>
            </a:xfrm>
            <a:custGeom>
              <a:avLst/>
              <a:gdLst/>
              <a:ahLst/>
              <a:cxnLst/>
              <a:rect l="l" t="t" r="r" b="b"/>
              <a:pathLst>
                <a:path w="293370" h="247015">
                  <a:moveTo>
                    <a:pt x="0" y="246849"/>
                  </a:moveTo>
                  <a:lnTo>
                    <a:pt x="292963" y="246849"/>
                  </a:lnTo>
                  <a:lnTo>
                    <a:pt x="292963" y="0"/>
                  </a:lnTo>
                  <a:lnTo>
                    <a:pt x="0" y="0"/>
                  </a:lnTo>
                  <a:lnTo>
                    <a:pt x="0" y="246849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039994" y="6048006"/>
              <a:ext cx="2891155" cy="1512570"/>
            </a:xfrm>
            <a:custGeom>
              <a:avLst/>
              <a:gdLst/>
              <a:ahLst/>
              <a:cxnLst/>
              <a:rect l="l" t="t" r="r" b="b"/>
              <a:pathLst>
                <a:path w="2891154" h="1512570">
                  <a:moveTo>
                    <a:pt x="2890608" y="0"/>
                  </a:moveTo>
                  <a:lnTo>
                    <a:pt x="0" y="0"/>
                  </a:lnTo>
                  <a:lnTo>
                    <a:pt x="0" y="1511998"/>
                  </a:lnTo>
                  <a:lnTo>
                    <a:pt x="2890608" y="1511998"/>
                  </a:lnTo>
                  <a:lnTo>
                    <a:pt x="2890608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664504" y="6276644"/>
              <a:ext cx="1642110" cy="1283970"/>
            </a:xfrm>
            <a:custGeom>
              <a:avLst/>
              <a:gdLst/>
              <a:ahLst/>
              <a:cxnLst/>
              <a:rect l="l" t="t" r="r" b="b"/>
              <a:pathLst>
                <a:path w="1642109" h="1283970">
                  <a:moveTo>
                    <a:pt x="1641589" y="965644"/>
                  </a:moveTo>
                  <a:lnTo>
                    <a:pt x="965644" y="965644"/>
                  </a:lnTo>
                  <a:lnTo>
                    <a:pt x="965644" y="1062202"/>
                  </a:lnTo>
                  <a:lnTo>
                    <a:pt x="1062202" y="1062202"/>
                  </a:lnTo>
                  <a:lnTo>
                    <a:pt x="1062202" y="1254772"/>
                  </a:lnTo>
                  <a:lnTo>
                    <a:pt x="1062202" y="1283970"/>
                  </a:lnTo>
                  <a:lnTo>
                    <a:pt x="1448473" y="1283970"/>
                  </a:lnTo>
                  <a:lnTo>
                    <a:pt x="1448473" y="1254772"/>
                  </a:lnTo>
                  <a:lnTo>
                    <a:pt x="1545031" y="1254772"/>
                  </a:lnTo>
                  <a:lnTo>
                    <a:pt x="1545031" y="1062202"/>
                  </a:lnTo>
                  <a:lnTo>
                    <a:pt x="1641589" y="1062202"/>
                  </a:lnTo>
                  <a:lnTo>
                    <a:pt x="1641589" y="965644"/>
                  </a:lnTo>
                  <a:close/>
                </a:path>
                <a:path w="1642109" h="1283970">
                  <a:moveTo>
                    <a:pt x="1641589" y="579386"/>
                  </a:moveTo>
                  <a:lnTo>
                    <a:pt x="1255331" y="579386"/>
                  </a:lnTo>
                  <a:lnTo>
                    <a:pt x="1255331" y="675640"/>
                  </a:lnTo>
                  <a:lnTo>
                    <a:pt x="1158773" y="675640"/>
                  </a:lnTo>
                  <a:lnTo>
                    <a:pt x="1158773" y="579386"/>
                  </a:lnTo>
                  <a:lnTo>
                    <a:pt x="1062202" y="579386"/>
                  </a:lnTo>
                  <a:lnTo>
                    <a:pt x="1062202" y="675640"/>
                  </a:lnTo>
                  <a:lnTo>
                    <a:pt x="965644" y="675640"/>
                  </a:lnTo>
                  <a:lnTo>
                    <a:pt x="965644" y="579386"/>
                  </a:lnTo>
                  <a:lnTo>
                    <a:pt x="1062202" y="579386"/>
                  </a:lnTo>
                  <a:lnTo>
                    <a:pt x="1062202" y="482815"/>
                  </a:lnTo>
                  <a:lnTo>
                    <a:pt x="965644" y="482815"/>
                  </a:lnTo>
                  <a:lnTo>
                    <a:pt x="965644" y="386257"/>
                  </a:lnTo>
                  <a:lnTo>
                    <a:pt x="1062202" y="386257"/>
                  </a:lnTo>
                  <a:lnTo>
                    <a:pt x="1062202" y="482815"/>
                  </a:lnTo>
                  <a:lnTo>
                    <a:pt x="1158773" y="482815"/>
                  </a:lnTo>
                  <a:lnTo>
                    <a:pt x="1158773" y="579120"/>
                  </a:lnTo>
                  <a:lnTo>
                    <a:pt x="1545031" y="579120"/>
                  </a:lnTo>
                  <a:lnTo>
                    <a:pt x="1545031" y="482600"/>
                  </a:lnTo>
                  <a:lnTo>
                    <a:pt x="1545031" y="386080"/>
                  </a:lnTo>
                  <a:lnTo>
                    <a:pt x="1448473" y="386080"/>
                  </a:lnTo>
                  <a:lnTo>
                    <a:pt x="1448473" y="289699"/>
                  </a:lnTo>
                  <a:lnTo>
                    <a:pt x="1351902" y="289699"/>
                  </a:lnTo>
                  <a:lnTo>
                    <a:pt x="1351902" y="193116"/>
                  </a:lnTo>
                  <a:lnTo>
                    <a:pt x="1255331" y="193116"/>
                  </a:lnTo>
                  <a:lnTo>
                    <a:pt x="1255331" y="386257"/>
                  </a:lnTo>
                  <a:lnTo>
                    <a:pt x="1255331" y="482600"/>
                  </a:lnTo>
                  <a:lnTo>
                    <a:pt x="1158773" y="482600"/>
                  </a:lnTo>
                  <a:lnTo>
                    <a:pt x="1158773" y="386257"/>
                  </a:lnTo>
                  <a:lnTo>
                    <a:pt x="1255331" y="386257"/>
                  </a:lnTo>
                  <a:lnTo>
                    <a:pt x="1255331" y="193116"/>
                  </a:lnTo>
                  <a:lnTo>
                    <a:pt x="1255331" y="96558"/>
                  </a:lnTo>
                  <a:lnTo>
                    <a:pt x="1062202" y="96558"/>
                  </a:lnTo>
                  <a:lnTo>
                    <a:pt x="1062202" y="0"/>
                  </a:lnTo>
                  <a:lnTo>
                    <a:pt x="675957" y="0"/>
                  </a:lnTo>
                  <a:lnTo>
                    <a:pt x="675957" y="579386"/>
                  </a:lnTo>
                  <a:lnTo>
                    <a:pt x="675957" y="675640"/>
                  </a:lnTo>
                  <a:lnTo>
                    <a:pt x="579399" y="675640"/>
                  </a:lnTo>
                  <a:lnTo>
                    <a:pt x="579399" y="579386"/>
                  </a:lnTo>
                  <a:lnTo>
                    <a:pt x="675957" y="579386"/>
                  </a:lnTo>
                  <a:lnTo>
                    <a:pt x="675957" y="0"/>
                  </a:lnTo>
                  <a:lnTo>
                    <a:pt x="675944" y="386257"/>
                  </a:lnTo>
                  <a:lnTo>
                    <a:pt x="675944" y="482815"/>
                  </a:lnTo>
                  <a:lnTo>
                    <a:pt x="579386" y="482815"/>
                  </a:lnTo>
                  <a:lnTo>
                    <a:pt x="579386" y="579386"/>
                  </a:lnTo>
                  <a:lnTo>
                    <a:pt x="482828" y="579386"/>
                  </a:lnTo>
                  <a:lnTo>
                    <a:pt x="482828" y="675640"/>
                  </a:lnTo>
                  <a:lnTo>
                    <a:pt x="386257" y="675640"/>
                  </a:lnTo>
                  <a:lnTo>
                    <a:pt x="386257" y="579120"/>
                  </a:lnTo>
                  <a:lnTo>
                    <a:pt x="482828" y="579120"/>
                  </a:lnTo>
                  <a:lnTo>
                    <a:pt x="482828" y="482815"/>
                  </a:lnTo>
                  <a:lnTo>
                    <a:pt x="579386" y="482815"/>
                  </a:lnTo>
                  <a:lnTo>
                    <a:pt x="579386" y="386257"/>
                  </a:lnTo>
                  <a:lnTo>
                    <a:pt x="675944" y="386257"/>
                  </a:lnTo>
                  <a:lnTo>
                    <a:pt x="675944" y="0"/>
                  </a:lnTo>
                  <a:lnTo>
                    <a:pt x="579386" y="0"/>
                  </a:lnTo>
                  <a:lnTo>
                    <a:pt x="579386" y="96558"/>
                  </a:lnTo>
                  <a:lnTo>
                    <a:pt x="482828" y="96558"/>
                  </a:lnTo>
                  <a:lnTo>
                    <a:pt x="482828" y="386257"/>
                  </a:lnTo>
                  <a:lnTo>
                    <a:pt x="482828" y="482600"/>
                  </a:lnTo>
                  <a:lnTo>
                    <a:pt x="386257" y="482600"/>
                  </a:lnTo>
                  <a:lnTo>
                    <a:pt x="386257" y="386257"/>
                  </a:lnTo>
                  <a:lnTo>
                    <a:pt x="482828" y="386257"/>
                  </a:lnTo>
                  <a:lnTo>
                    <a:pt x="482828" y="96558"/>
                  </a:lnTo>
                  <a:lnTo>
                    <a:pt x="386257" y="96558"/>
                  </a:lnTo>
                  <a:lnTo>
                    <a:pt x="386257" y="193116"/>
                  </a:lnTo>
                  <a:lnTo>
                    <a:pt x="289699" y="193116"/>
                  </a:lnTo>
                  <a:lnTo>
                    <a:pt x="289699" y="289699"/>
                  </a:lnTo>
                  <a:lnTo>
                    <a:pt x="193141" y="289699"/>
                  </a:lnTo>
                  <a:lnTo>
                    <a:pt x="193141" y="386080"/>
                  </a:lnTo>
                  <a:lnTo>
                    <a:pt x="96570" y="386080"/>
                  </a:lnTo>
                  <a:lnTo>
                    <a:pt x="96570" y="482600"/>
                  </a:lnTo>
                  <a:lnTo>
                    <a:pt x="96570" y="579120"/>
                  </a:lnTo>
                  <a:lnTo>
                    <a:pt x="0" y="579120"/>
                  </a:lnTo>
                  <a:lnTo>
                    <a:pt x="0" y="675640"/>
                  </a:lnTo>
                  <a:lnTo>
                    <a:pt x="0" y="965200"/>
                  </a:lnTo>
                  <a:lnTo>
                    <a:pt x="0" y="1061732"/>
                  </a:lnTo>
                  <a:lnTo>
                    <a:pt x="96570" y="1061732"/>
                  </a:lnTo>
                  <a:lnTo>
                    <a:pt x="96570" y="1254772"/>
                  </a:lnTo>
                  <a:lnTo>
                    <a:pt x="193141" y="1254772"/>
                  </a:lnTo>
                  <a:lnTo>
                    <a:pt x="193141" y="1283970"/>
                  </a:lnTo>
                  <a:lnTo>
                    <a:pt x="579386" y="1283970"/>
                  </a:lnTo>
                  <a:lnTo>
                    <a:pt x="579386" y="1254772"/>
                  </a:lnTo>
                  <a:lnTo>
                    <a:pt x="579386" y="1061732"/>
                  </a:lnTo>
                  <a:lnTo>
                    <a:pt x="675957" y="1061732"/>
                  </a:lnTo>
                  <a:lnTo>
                    <a:pt x="675957" y="965200"/>
                  </a:lnTo>
                  <a:lnTo>
                    <a:pt x="1641589" y="965200"/>
                  </a:lnTo>
                  <a:lnTo>
                    <a:pt x="1641589" y="675957"/>
                  </a:lnTo>
                  <a:lnTo>
                    <a:pt x="1641589" y="675640"/>
                  </a:lnTo>
                  <a:lnTo>
                    <a:pt x="1641589" y="57938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050762" y="6662915"/>
              <a:ext cx="869315" cy="897255"/>
            </a:xfrm>
            <a:custGeom>
              <a:avLst/>
              <a:gdLst/>
              <a:ahLst/>
              <a:cxnLst/>
              <a:rect l="l" t="t" r="r" b="b"/>
              <a:pathLst>
                <a:path w="869315" h="897254">
                  <a:moveTo>
                    <a:pt x="96570" y="193103"/>
                  </a:moveTo>
                  <a:lnTo>
                    <a:pt x="0" y="193103"/>
                  </a:lnTo>
                  <a:lnTo>
                    <a:pt x="0" y="289674"/>
                  </a:lnTo>
                  <a:lnTo>
                    <a:pt x="96570" y="289674"/>
                  </a:lnTo>
                  <a:lnTo>
                    <a:pt x="96570" y="193103"/>
                  </a:lnTo>
                  <a:close/>
                </a:path>
                <a:path w="869315" h="897254">
                  <a:moveTo>
                    <a:pt x="96570" y="0"/>
                  </a:moveTo>
                  <a:lnTo>
                    <a:pt x="0" y="0"/>
                  </a:lnTo>
                  <a:lnTo>
                    <a:pt x="0" y="96545"/>
                  </a:lnTo>
                  <a:lnTo>
                    <a:pt x="96570" y="96545"/>
                  </a:lnTo>
                  <a:lnTo>
                    <a:pt x="96570" y="0"/>
                  </a:lnTo>
                  <a:close/>
                </a:path>
                <a:path w="869315" h="897254">
                  <a:moveTo>
                    <a:pt x="289699" y="0"/>
                  </a:moveTo>
                  <a:lnTo>
                    <a:pt x="193128" y="0"/>
                  </a:lnTo>
                  <a:lnTo>
                    <a:pt x="193128" y="96545"/>
                  </a:lnTo>
                  <a:lnTo>
                    <a:pt x="96583" y="96545"/>
                  </a:lnTo>
                  <a:lnTo>
                    <a:pt x="96583" y="193116"/>
                  </a:lnTo>
                  <a:lnTo>
                    <a:pt x="193128" y="193116"/>
                  </a:lnTo>
                  <a:lnTo>
                    <a:pt x="193128" y="289674"/>
                  </a:lnTo>
                  <a:lnTo>
                    <a:pt x="289699" y="289674"/>
                  </a:lnTo>
                  <a:lnTo>
                    <a:pt x="289699" y="193103"/>
                  </a:lnTo>
                  <a:lnTo>
                    <a:pt x="193141" y="193103"/>
                  </a:lnTo>
                  <a:lnTo>
                    <a:pt x="193141" y="96545"/>
                  </a:lnTo>
                  <a:lnTo>
                    <a:pt x="289699" y="96545"/>
                  </a:lnTo>
                  <a:lnTo>
                    <a:pt x="289699" y="0"/>
                  </a:lnTo>
                  <a:close/>
                </a:path>
                <a:path w="869315" h="897254">
                  <a:moveTo>
                    <a:pt x="675957" y="675919"/>
                  </a:moveTo>
                  <a:lnTo>
                    <a:pt x="579399" y="675919"/>
                  </a:lnTo>
                  <a:lnTo>
                    <a:pt x="579399" y="772490"/>
                  </a:lnTo>
                  <a:lnTo>
                    <a:pt x="579399" y="869061"/>
                  </a:lnTo>
                  <a:lnTo>
                    <a:pt x="579386" y="772490"/>
                  </a:lnTo>
                  <a:lnTo>
                    <a:pt x="579386" y="675932"/>
                  </a:lnTo>
                  <a:lnTo>
                    <a:pt x="579386" y="579361"/>
                  </a:lnTo>
                  <a:lnTo>
                    <a:pt x="482828" y="579361"/>
                  </a:lnTo>
                  <a:lnTo>
                    <a:pt x="386270" y="579361"/>
                  </a:lnTo>
                  <a:lnTo>
                    <a:pt x="289699" y="579361"/>
                  </a:lnTo>
                  <a:lnTo>
                    <a:pt x="289699" y="675919"/>
                  </a:lnTo>
                  <a:lnTo>
                    <a:pt x="193128" y="675919"/>
                  </a:lnTo>
                  <a:lnTo>
                    <a:pt x="193128" y="772490"/>
                  </a:lnTo>
                  <a:lnTo>
                    <a:pt x="193128" y="869061"/>
                  </a:lnTo>
                  <a:lnTo>
                    <a:pt x="193141" y="897089"/>
                  </a:lnTo>
                  <a:lnTo>
                    <a:pt x="289699" y="897089"/>
                  </a:lnTo>
                  <a:lnTo>
                    <a:pt x="386257" y="897089"/>
                  </a:lnTo>
                  <a:lnTo>
                    <a:pt x="482828" y="897089"/>
                  </a:lnTo>
                  <a:lnTo>
                    <a:pt x="579374" y="897089"/>
                  </a:lnTo>
                  <a:lnTo>
                    <a:pt x="675932" y="897089"/>
                  </a:lnTo>
                  <a:lnTo>
                    <a:pt x="675932" y="869061"/>
                  </a:lnTo>
                  <a:lnTo>
                    <a:pt x="675957" y="772490"/>
                  </a:lnTo>
                  <a:lnTo>
                    <a:pt x="675957" y="675919"/>
                  </a:lnTo>
                  <a:close/>
                </a:path>
                <a:path w="869315" h="897254">
                  <a:moveTo>
                    <a:pt x="869086" y="193103"/>
                  </a:moveTo>
                  <a:lnTo>
                    <a:pt x="772515" y="193103"/>
                  </a:lnTo>
                  <a:lnTo>
                    <a:pt x="772515" y="96545"/>
                  </a:lnTo>
                  <a:lnTo>
                    <a:pt x="675957" y="96545"/>
                  </a:lnTo>
                  <a:lnTo>
                    <a:pt x="675957" y="0"/>
                  </a:lnTo>
                  <a:lnTo>
                    <a:pt x="579399" y="0"/>
                  </a:lnTo>
                  <a:lnTo>
                    <a:pt x="579399" y="96545"/>
                  </a:lnTo>
                  <a:lnTo>
                    <a:pt x="675932" y="96545"/>
                  </a:lnTo>
                  <a:lnTo>
                    <a:pt x="675932" y="193103"/>
                  </a:lnTo>
                  <a:lnTo>
                    <a:pt x="579399" y="193103"/>
                  </a:lnTo>
                  <a:lnTo>
                    <a:pt x="579399" y="289674"/>
                  </a:lnTo>
                  <a:lnTo>
                    <a:pt x="675957" y="289674"/>
                  </a:lnTo>
                  <a:lnTo>
                    <a:pt x="675957" y="193116"/>
                  </a:lnTo>
                  <a:lnTo>
                    <a:pt x="772515" y="193116"/>
                  </a:lnTo>
                  <a:lnTo>
                    <a:pt x="772515" y="289674"/>
                  </a:lnTo>
                  <a:lnTo>
                    <a:pt x="869086" y="289674"/>
                  </a:lnTo>
                  <a:lnTo>
                    <a:pt x="869086" y="193103"/>
                  </a:lnTo>
                  <a:close/>
                </a:path>
                <a:path w="869315" h="897254">
                  <a:moveTo>
                    <a:pt x="869086" y="0"/>
                  </a:moveTo>
                  <a:lnTo>
                    <a:pt x="772515" y="0"/>
                  </a:lnTo>
                  <a:lnTo>
                    <a:pt x="772515" y="96545"/>
                  </a:lnTo>
                  <a:lnTo>
                    <a:pt x="869086" y="96545"/>
                  </a:lnTo>
                  <a:lnTo>
                    <a:pt x="869086" y="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377646" y="4489615"/>
              <a:ext cx="3150235" cy="3070860"/>
            </a:xfrm>
            <a:custGeom>
              <a:avLst/>
              <a:gdLst/>
              <a:ahLst/>
              <a:cxnLst/>
              <a:rect l="l" t="t" r="r" b="b"/>
              <a:pathLst>
                <a:path w="3150234" h="3070860">
                  <a:moveTo>
                    <a:pt x="0" y="0"/>
                  </a:moveTo>
                  <a:lnTo>
                    <a:pt x="3150107" y="0"/>
                  </a:lnTo>
                  <a:lnTo>
                    <a:pt x="3150107" y="3070390"/>
                  </a:lnTo>
                  <a:lnTo>
                    <a:pt x="0" y="3070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344181" y="4455667"/>
              <a:ext cx="2891155" cy="2085975"/>
            </a:xfrm>
            <a:custGeom>
              <a:avLst/>
              <a:gdLst/>
              <a:ahLst/>
              <a:cxnLst/>
              <a:rect l="l" t="t" r="r" b="b"/>
              <a:pathLst>
                <a:path w="2891154" h="2085975">
                  <a:moveTo>
                    <a:pt x="2890621" y="0"/>
                  </a:moveTo>
                  <a:lnTo>
                    <a:pt x="0" y="0"/>
                  </a:lnTo>
                  <a:lnTo>
                    <a:pt x="0" y="707364"/>
                  </a:lnTo>
                  <a:lnTo>
                    <a:pt x="0" y="1364272"/>
                  </a:lnTo>
                  <a:lnTo>
                    <a:pt x="0" y="2085644"/>
                  </a:lnTo>
                  <a:lnTo>
                    <a:pt x="2890621" y="2085644"/>
                  </a:lnTo>
                  <a:lnTo>
                    <a:pt x="2890621" y="1364272"/>
                  </a:lnTo>
                  <a:lnTo>
                    <a:pt x="2890621" y="707364"/>
                  </a:lnTo>
                  <a:lnTo>
                    <a:pt x="2890621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804060" y="4293908"/>
              <a:ext cx="8430895" cy="3019425"/>
            </a:xfrm>
            <a:custGeom>
              <a:avLst/>
              <a:gdLst/>
              <a:ahLst/>
              <a:cxnLst/>
              <a:rect l="l" t="t" r="r" b="b"/>
              <a:pathLst>
                <a:path w="8430895" h="3019425">
                  <a:moveTo>
                    <a:pt x="6781940" y="0"/>
                  </a:moveTo>
                  <a:lnTo>
                    <a:pt x="0" y="0"/>
                  </a:lnTo>
                  <a:lnTo>
                    <a:pt x="0" y="106375"/>
                  </a:lnTo>
                  <a:lnTo>
                    <a:pt x="6781940" y="106375"/>
                  </a:lnTo>
                  <a:lnTo>
                    <a:pt x="6781940" y="0"/>
                  </a:lnTo>
                  <a:close/>
                </a:path>
                <a:path w="8430895" h="3019425">
                  <a:moveTo>
                    <a:pt x="8430743" y="2247404"/>
                  </a:moveTo>
                  <a:lnTo>
                    <a:pt x="5540121" y="2247404"/>
                  </a:lnTo>
                  <a:lnTo>
                    <a:pt x="5540121" y="3019247"/>
                  </a:lnTo>
                  <a:lnTo>
                    <a:pt x="8430743" y="3019247"/>
                  </a:lnTo>
                  <a:lnTo>
                    <a:pt x="8430743" y="224740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556609" y="7143762"/>
              <a:ext cx="293370" cy="416559"/>
            </a:xfrm>
            <a:custGeom>
              <a:avLst/>
              <a:gdLst/>
              <a:ahLst/>
              <a:cxnLst/>
              <a:rect l="l" t="t" r="r" b="b"/>
              <a:pathLst>
                <a:path w="293370" h="416559">
                  <a:moveTo>
                    <a:pt x="0" y="416242"/>
                  </a:moveTo>
                  <a:lnTo>
                    <a:pt x="292963" y="416242"/>
                  </a:lnTo>
                  <a:lnTo>
                    <a:pt x="292963" y="0"/>
                  </a:lnTo>
                  <a:lnTo>
                    <a:pt x="0" y="0"/>
                  </a:lnTo>
                  <a:lnTo>
                    <a:pt x="0" y="416242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66000" y="6191262"/>
              <a:ext cx="2891155" cy="1369060"/>
            </a:xfrm>
            <a:custGeom>
              <a:avLst/>
              <a:gdLst/>
              <a:ahLst/>
              <a:cxnLst/>
              <a:rect l="l" t="t" r="r" b="b"/>
              <a:pathLst>
                <a:path w="2891154" h="1369059">
                  <a:moveTo>
                    <a:pt x="2890608" y="0"/>
                  </a:moveTo>
                  <a:lnTo>
                    <a:pt x="0" y="0"/>
                  </a:lnTo>
                  <a:lnTo>
                    <a:pt x="0" y="1368742"/>
                  </a:lnTo>
                  <a:lnTo>
                    <a:pt x="2890608" y="1368742"/>
                  </a:lnTo>
                  <a:lnTo>
                    <a:pt x="2890608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290510" y="6419900"/>
              <a:ext cx="1642110" cy="1140460"/>
            </a:xfrm>
            <a:custGeom>
              <a:avLst/>
              <a:gdLst/>
              <a:ahLst/>
              <a:cxnLst/>
              <a:rect l="l" t="t" r="r" b="b"/>
              <a:pathLst>
                <a:path w="1642110" h="1140459">
                  <a:moveTo>
                    <a:pt x="579386" y="1062202"/>
                  </a:moveTo>
                  <a:lnTo>
                    <a:pt x="96558" y="1062202"/>
                  </a:lnTo>
                  <a:lnTo>
                    <a:pt x="96558" y="1140104"/>
                  </a:lnTo>
                  <a:lnTo>
                    <a:pt x="579386" y="1140104"/>
                  </a:lnTo>
                  <a:lnTo>
                    <a:pt x="579386" y="1062202"/>
                  </a:lnTo>
                  <a:close/>
                </a:path>
                <a:path w="1642110" h="1140459">
                  <a:moveTo>
                    <a:pt x="1641589" y="965644"/>
                  </a:moveTo>
                  <a:lnTo>
                    <a:pt x="965644" y="965644"/>
                  </a:lnTo>
                  <a:lnTo>
                    <a:pt x="965644" y="1062202"/>
                  </a:lnTo>
                  <a:lnTo>
                    <a:pt x="1062202" y="1062202"/>
                  </a:lnTo>
                  <a:lnTo>
                    <a:pt x="1062202" y="1140104"/>
                  </a:lnTo>
                  <a:lnTo>
                    <a:pt x="1545031" y="1140104"/>
                  </a:lnTo>
                  <a:lnTo>
                    <a:pt x="1545031" y="1062202"/>
                  </a:lnTo>
                  <a:lnTo>
                    <a:pt x="1641589" y="1062202"/>
                  </a:lnTo>
                  <a:lnTo>
                    <a:pt x="1641589" y="965644"/>
                  </a:lnTo>
                  <a:close/>
                </a:path>
                <a:path w="1642110" h="1140459">
                  <a:moveTo>
                    <a:pt x="1641589" y="675640"/>
                  </a:moveTo>
                  <a:lnTo>
                    <a:pt x="1158773" y="675640"/>
                  </a:lnTo>
                  <a:lnTo>
                    <a:pt x="1158773" y="579374"/>
                  </a:lnTo>
                  <a:lnTo>
                    <a:pt x="1062202" y="579374"/>
                  </a:lnTo>
                  <a:lnTo>
                    <a:pt x="1062202" y="675640"/>
                  </a:lnTo>
                  <a:lnTo>
                    <a:pt x="965644" y="675640"/>
                  </a:lnTo>
                  <a:lnTo>
                    <a:pt x="965644" y="579374"/>
                  </a:lnTo>
                  <a:lnTo>
                    <a:pt x="1062202" y="579374"/>
                  </a:lnTo>
                  <a:lnTo>
                    <a:pt x="1062202" y="482815"/>
                  </a:lnTo>
                  <a:lnTo>
                    <a:pt x="965644" y="482815"/>
                  </a:lnTo>
                  <a:lnTo>
                    <a:pt x="965644" y="386257"/>
                  </a:lnTo>
                  <a:lnTo>
                    <a:pt x="1062202" y="386257"/>
                  </a:lnTo>
                  <a:lnTo>
                    <a:pt x="1062202" y="482815"/>
                  </a:lnTo>
                  <a:lnTo>
                    <a:pt x="1158760" y="482815"/>
                  </a:lnTo>
                  <a:lnTo>
                    <a:pt x="1158760" y="579120"/>
                  </a:lnTo>
                  <a:lnTo>
                    <a:pt x="1545031" y="579120"/>
                  </a:lnTo>
                  <a:lnTo>
                    <a:pt x="1545031" y="482600"/>
                  </a:lnTo>
                  <a:lnTo>
                    <a:pt x="1158760" y="482600"/>
                  </a:lnTo>
                  <a:lnTo>
                    <a:pt x="1158760" y="386257"/>
                  </a:lnTo>
                  <a:lnTo>
                    <a:pt x="1448473" y="386257"/>
                  </a:lnTo>
                  <a:lnTo>
                    <a:pt x="1448473" y="289699"/>
                  </a:lnTo>
                  <a:lnTo>
                    <a:pt x="1351902" y="289699"/>
                  </a:lnTo>
                  <a:lnTo>
                    <a:pt x="1351902" y="193116"/>
                  </a:lnTo>
                  <a:lnTo>
                    <a:pt x="1255344" y="193116"/>
                  </a:lnTo>
                  <a:lnTo>
                    <a:pt x="1255344" y="96558"/>
                  </a:lnTo>
                  <a:lnTo>
                    <a:pt x="1062202" y="96558"/>
                  </a:lnTo>
                  <a:lnTo>
                    <a:pt x="1062202" y="0"/>
                  </a:lnTo>
                  <a:lnTo>
                    <a:pt x="675944" y="0"/>
                  </a:lnTo>
                  <a:lnTo>
                    <a:pt x="675944" y="386257"/>
                  </a:lnTo>
                  <a:lnTo>
                    <a:pt x="675944" y="482815"/>
                  </a:lnTo>
                  <a:lnTo>
                    <a:pt x="579386" y="482815"/>
                  </a:lnTo>
                  <a:lnTo>
                    <a:pt x="579386" y="579374"/>
                  </a:lnTo>
                  <a:lnTo>
                    <a:pt x="675944" y="579374"/>
                  </a:lnTo>
                  <a:lnTo>
                    <a:pt x="675944" y="675640"/>
                  </a:lnTo>
                  <a:lnTo>
                    <a:pt x="579386" y="675640"/>
                  </a:lnTo>
                  <a:lnTo>
                    <a:pt x="579386" y="579374"/>
                  </a:lnTo>
                  <a:lnTo>
                    <a:pt x="482828" y="579374"/>
                  </a:lnTo>
                  <a:lnTo>
                    <a:pt x="482828" y="675640"/>
                  </a:lnTo>
                  <a:lnTo>
                    <a:pt x="386257" y="675640"/>
                  </a:lnTo>
                  <a:lnTo>
                    <a:pt x="386257" y="579120"/>
                  </a:lnTo>
                  <a:lnTo>
                    <a:pt x="482828" y="579120"/>
                  </a:lnTo>
                  <a:lnTo>
                    <a:pt x="482828" y="482815"/>
                  </a:lnTo>
                  <a:lnTo>
                    <a:pt x="579386" y="482815"/>
                  </a:lnTo>
                  <a:lnTo>
                    <a:pt x="579386" y="386257"/>
                  </a:lnTo>
                  <a:lnTo>
                    <a:pt x="675944" y="386257"/>
                  </a:lnTo>
                  <a:lnTo>
                    <a:pt x="675944" y="0"/>
                  </a:lnTo>
                  <a:lnTo>
                    <a:pt x="579386" y="0"/>
                  </a:lnTo>
                  <a:lnTo>
                    <a:pt x="579386" y="96558"/>
                  </a:lnTo>
                  <a:lnTo>
                    <a:pt x="482828" y="96558"/>
                  </a:lnTo>
                  <a:lnTo>
                    <a:pt x="482828" y="386257"/>
                  </a:lnTo>
                  <a:lnTo>
                    <a:pt x="482828" y="482600"/>
                  </a:lnTo>
                  <a:lnTo>
                    <a:pt x="386257" y="482600"/>
                  </a:lnTo>
                  <a:lnTo>
                    <a:pt x="386257" y="386257"/>
                  </a:lnTo>
                  <a:lnTo>
                    <a:pt x="482828" y="386257"/>
                  </a:lnTo>
                  <a:lnTo>
                    <a:pt x="482828" y="96558"/>
                  </a:lnTo>
                  <a:lnTo>
                    <a:pt x="386257" y="96558"/>
                  </a:lnTo>
                  <a:lnTo>
                    <a:pt x="386257" y="193116"/>
                  </a:lnTo>
                  <a:lnTo>
                    <a:pt x="289699" y="193116"/>
                  </a:lnTo>
                  <a:lnTo>
                    <a:pt x="289699" y="289699"/>
                  </a:lnTo>
                  <a:lnTo>
                    <a:pt x="193141" y="289699"/>
                  </a:lnTo>
                  <a:lnTo>
                    <a:pt x="193141" y="386080"/>
                  </a:lnTo>
                  <a:lnTo>
                    <a:pt x="96558" y="386080"/>
                  </a:lnTo>
                  <a:lnTo>
                    <a:pt x="96558" y="482600"/>
                  </a:lnTo>
                  <a:lnTo>
                    <a:pt x="96558" y="579120"/>
                  </a:lnTo>
                  <a:lnTo>
                    <a:pt x="0" y="579120"/>
                  </a:lnTo>
                  <a:lnTo>
                    <a:pt x="0" y="675640"/>
                  </a:lnTo>
                  <a:lnTo>
                    <a:pt x="0" y="965200"/>
                  </a:lnTo>
                  <a:lnTo>
                    <a:pt x="0" y="1061720"/>
                  </a:lnTo>
                  <a:lnTo>
                    <a:pt x="675944" y="1061720"/>
                  </a:lnTo>
                  <a:lnTo>
                    <a:pt x="675944" y="965200"/>
                  </a:lnTo>
                  <a:lnTo>
                    <a:pt x="1641589" y="965200"/>
                  </a:lnTo>
                  <a:lnTo>
                    <a:pt x="1641589" y="67564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676768" y="6806158"/>
              <a:ext cx="779145" cy="754380"/>
            </a:xfrm>
            <a:custGeom>
              <a:avLst/>
              <a:gdLst/>
              <a:ahLst/>
              <a:cxnLst/>
              <a:rect l="l" t="t" r="r" b="b"/>
              <a:pathLst>
                <a:path w="779144" h="754379">
                  <a:moveTo>
                    <a:pt x="289687" y="675944"/>
                  </a:moveTo>
                  <a:lnTo>
                    <a:pt x="193128" y="675944"/>
                  </a:lnTo>
                  <a:lnTo>
                    <a:pt x="193128" y="753846"/>
                  </a:lnTo>
                  <a:lnTo>
                    <a:pt x="289687" y="753846"/>
                  </a:lnTo>
                  <a:lnTo>
                    <a:pt x="289687" y="675944"/>
                  </a:lnTo>
                  <a:close/>
                </a:path>
                <a:path w="779144" h="754379">
                  <a:moveTo>
                    <a:pt x="289699" y="193116"/>
                  </a:moveTo>
                  <a:lnTo>
                    <a:pt x="193128" y="193116"/>
                  </a:lnTo>
                  <a:lnTo>
                    <a:pt x="193128" y="289687"/>
                  </a:lnTo>
                  <a:lnTo>
                    <a:pt x="289699" y="289687"/>
                  </a:lnTo>
                  <a:lnTo>
                    <a:pt x="289699" y="193116"/>
                  </a:lnTo>
                  <a:close/>
                </a:path>
                <a:path w="779144" h="754379">
                  <a:moveTo>
                    <a:pt x="289699" y="0"/>
                  </a:moveTo>
                  <a:lnTo>
                    <a:pt x="193128" y="0"/>
                  </a:lnTo>
                  <a:lnTo>
                    <a:pt x="193128" y="96545"/>
                  </a:lnTo>
                  <a:lnTo>
                    <a:pt x="96570" y="96545"/>
                  </a:lnTo>
                  <a:lnTo>
                    <a:pt x="96570" y="0"/>
                  </a:lnTo>
                  <a:lnTo>
                    <a:pt x="0" y="0"/>
                  </a:lnTo>
                  <a:lnTo>
                    <a:pt x="0" y="96558"/>
                  </a:lnTo>
                  <a:lnTo>
                    <a:pt x="96558" y="96558"/>
                  </a:lnTo>
                  <a:lnTo>
                    <a:pt x="96558" y="193116"/>
                  </a:lnTo>
                  <a:lnTo>
                    <a:pt x="0" y="193116"/>
                  </a:lnTo>
                  <a:lnTo>
                    <a:pt x="0" y="289687"/>
                  </a:lnTo>
                  <a:lnTo>
                    <a:pt x="96570" y="289687"/>
                  </a:lnTo>
                  <a:lnTo>
                    <a:pt x="96570" y="193116"/>
                  </a:lnTo>
                  <a:lnTo>
                    <a:pt x="193128" y="193116"/>
                  </a:lnTo>
                  <a:lnTo>
                    <a:pt x="193128" y="96558"/>
                  </a:lnTo>
                  <a:lnTo>
                    <a:pt x="289699" y="96558"/>
                  </a:lnTo>
                  <a:lnTo>
                    <a:pt x="289699" y="0"/>
                  </a:lnTo>
                  <a:close/>
                </a:path>
                <a:path w="779144" h="754379">
                  <a:moveTo>
                    <a:pt x="579386" y="579361"/>
                  </a:moveTo>
                  <a:lnTo>
                    <a:pt x="579386" y="579361"/>
                  </a:lnTo>
                  <a:lnTo>
                    <a:pt x="289687" y="579361"/>
                  </a:lnTo>
                  <a:lnTo>
                    <a:pt x="289687" y="675932"/>
                  </a:lnTo>
                  <a:lnTo>
                    <a:pt x="579386" y="675932"/>
                  </a:lnTo>
                  <a:lnTo>
                    <a:pt x="579386" y="579361"/>
                  </a:lnTo>
                  <a:close/>
                </a:path>
                <a:path w="779144" h="754379">
                  <a:moveTo>
                    <a:pt x="675944" y="675944"/>
                  </a:moveTo>
                  <a:lnTo>
                    <a:pt x="579386" y="675944"/>
                  </a:lnTo>
                  <a:lnTo>
                    <a:pt x="482828" y="675944"/>
                  </a:lnTo>
                  <a:lnTo>
                    <a:pt x="386257" y="675944"/>
                  </a:lnTo>
                  <a:lnTo>
                    <a:pt x="289699" y="675944"/>
                  </a:lnTo>
                  <a:lnTo>
                    <a:pt x="289699" y="753846"/>
                  </a:lnTo>
                  <a:lnTo>
                    <a:pt x="386257" y="753846"/>
                  </a:lnTo>
                  <a:lnTo>
                    <a:pt x="482828" y="753846"/>
                  </a:lnTo>
                  <a:lnTo>
                    <a:pt x="579386" y="753846"/>
                  </a:lnTo>
                  <a:lnTo>
                    <a:pt x="675944" y="753846"/>
                  </a:lnTo>
                  <a:lnTo>
                    <a:pt x="675944" y="675944"/>
                  </a:lnTo>
                  <a:close/>
                </a:path>
                <a:path w="779144" h="754379">
                  <a:moveTo>
                    <a:pt x="675944" y="193116"/>
                  </a:moveTo>
                  <a:lnTo>
                    <a:pt x="579374" y="193116"/>
                  </a:lnTo>
                  <a:lnTo>
                    <a:pt x="579374" y="289687"/>
                  </a:lnTo>
                  <a:lnTo>
                    <a:pt x="675944" y="289687"/>
                  </a:lnTo>
                  <a:lnTo>
                    <a:pt x="675944" y="193116"/>
                  </a:lnTo>
                  <a:close/>
                </a:path>
                <a:path w="779144" h="754379">
                  <a:moveTo>
                    <a:pt x="778611" y="0"/>
                  </a:moveTo>
                  <a:lnTo>
                    <a:pt x="772502" y="0"/>
                  </a:lnTo>
                  <a:lnTo>
                    <a:pt x="772502" y="96545"/>
                  </a:lnTo>
                  <a:lnTo>
                    <a:pt x="675944" y="96545"/>
                  </a:lnTo>
                  <a:lnTo>
                    <a:pt x="675944" y="0"/>
                  </a:lnTo>
                  <a:lnTo>
                    <a:pt x="579374" y="0"/>
                  </a:lnTo>
                  <a:lnTo>
                    <a:pt x="579374" y="96558"/>
                  </a:lnTo>
                  <a:lnTo>
                    <a:pt x="675944" y="96558"/>
                  </a:lnTo>
                  <a:lnTo>
                    <a:pt x="675944" y="193116"/>
                  </a:lnTo>
                  <a:lnTo>
                    <a:pt x="772502" y="193116"/>
                  </a:lnTo>
                  <a:lnTo>
                    <a:pt x="772502" y="289687"/>
                  </a:lnTo>
                  <a:lnTo>
                    <a:pt x="778611" y="289687"/>
                  </a:lnTo>
                  <a:lnTo>
                    <a:pt x="778611" y="193116"/>
                  </a:lnTo>
                  <a:lnTo>
                    <a:pt x="772515" y="193116"/>
                  </a:lnTo>
                  <a:lnTo>
                    <a:pt x="772515" y="96558"/>
                  </a:lnTo>
                  <a:lnTo>
                    <a:pt x="778611" y="96558"/>
                  </a:lnTo>
                  <a:lnTo>
                    <a:pt x="778611" y="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804060" y="2918510"/>
              <a:ext cx="7084059" cy="106680"/>
            </a:xfrm>
            <a:custGeom>
              <a:avLst/>
              <a:gdLst/>
              <a:ahLst/>
              <a:cxnLst/>
              <a:rect l="l" t="t" r="r" b="b"/>
              <a:pathLst>
                <a:path w="7084059" h="106680">
                  <a:moveTo>
                    <a:pt x="0" y="106387"/>
                  </a:moveTo>
                  <a:lnTo>
                    <a:pt x="7083869" y="106387"/>
                  </a:lnTo>
                  <a:lnTo>
                    <a:pt x="7083869" y="0"/>
                  </a:lnTo>
                  <a:lnTo>
                    <a:pt x="0" y="0"/>
                  </a:lnTo>
                  <a:lnTo>
                    <a:pt x="0" y="106387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694849" y="0"/>
              <a:ext cx="3150235" cy="996950"/>
            </a:xfrm>
            <a:custGeom>
              <a:avLst/>
              <a:gdLst/>
              <a:ahLst/>
              <a:cxnLst/>
              <a:rect l="l" t="t" r="r" b="b"/>
              <a:pathLst>
                <a:path w="3150234" h="996950">
                  <a:moveTo>
                    <a:pt x="0" y="996772"/>
                  </a:moveTo>
                  <a:lnTo>
                    <a:pt x="3150107" y="996772"/>
                  </a:lnTo>
                  <a:lnTo>
                    <a:pt x="3150107" y="0"/>
                  </a:lnTo>
                  <a:lnTo>
                    <a:pt x="0" y="0"/>
                  </a:lnTo>
                  <a:lnTo>
                    <a:pt x="0" y="996772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661384" y="12"/>
              <a:ext cx="2891155" cy="996950"/>
            </a:xfrm>
            <a:custGeom>
              <a:avLst/>
              <a:gdLst/>
              <a:ahLst/>
              <a:cxnLst/>
              <a:rect l="l" t="t" r="r" b="b"/>
              <a:pathLst>
                <a:path w="2891154" h="996950">
                  <a:moveTo>
                    <a:pt x="0" y="996759"/>
                  </a:moveTo>
                  <a:lnTo>
                    <a:pt x="2890608" y="996759"/>
                  </a:lnTo>
                  <a:lnTo>
                    <a:pt x="2890608" y="0"/>
                  </a:lnTo>
                  <a:lnTo>
                    <a:pt x="0" y="0"/>
                  </a:lnTo>
                  <a:lnTo>
                    <a:pt x="0" y="996759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285894" y="12"/>
              <a:ext cx="1642110" cy="918210"/>
            </a:xfrm>
            <a:custGeom>
              <a:avLst/>
              <a:gdLst/>
              <a:ahLst/>
              <a:cxnLst/>
              <a:rect l="l" t="t" r="r" b="b"/>
              <a:pathLst>
                <a:path w="1642110" h="918210">
                  <a:moveTo>
                    <a:pt x="1641589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0" y="337820"/>
                  </a:lnTo>
                  <a:lnTo>
                    <a:pt x="96558" y="337820"/>
                  </a:lnTo>
                  <a:lnTo>
                    <a:pt x="96558" y="530860"/>
                  </a:lnTo>
                  <a:lnTo>
                    <a:pt x="193128" y="530860"/>
                  </a:lnTo>
                  <a:lnTo>
                    <a:pt x="193128" y="628650"/>
                  </a:lnTo>
                  <a:lnTo>
                    <a:pt x="289687" y="628650"/>
                  </a:lnTo>
                  <a:lnTo>
                    <a:pt x="289687" y="724598"/>
                  </a:lnTo>
                  <a:lnTo>
                    <a:pt x="386257" y="724598"/>
                  </a:lnTo>
                  <a:lnTo>
                    <a:pt x="386257" y="821156"/>
                  </a:lnTo>
                  <a:lnTo>
                    <a:pt x="579386" y="821156"/>
                  </a:lnTo>
                  <a:lnTo>
                    <a:pt x="579386" y="917727"/>
                  </a:lnTo>
                  <a:lnTo>
                    <a:pt x="1062202" y="917727"/>
                  </a:lnTo>
                  <a:lnTo>
                    <a:pt x="1062202" y="821156"/>
                  </a:lnTo>
                  <a:lnTo>
                    <a:pt x="1255331" y="821156"/>
                  </a:lnTo>
                  <a:lnTo>
                    <a:pt x="1255331" y="724598"/>
                  </a:lnTo>
                  <a:lnTo>
                    <a:pt x="1351889" y="724598"/>
                  </a:lnTo>
                  <a:lnTo>
                    <a:pt x="1351889" y="628650"/>
                  </a:lnTo>
                  <a:lnTo>
                    <a:pt x="1448460" y="628650"/>
                  </a:lnTo>
                  <a:lnTo>
                    <a:pt x="1448460" y="530860"/>
                  </a:lnTo>
                  <a:lnTo>
                    <a:pt x="1545031" y="530860"/>
                  </a:lnTo>
                  <a:lnTo>
                    <a:pt x="1545031" y="338340"/>
                  </a:lnTo>
                  <a:lnTo>
                    <a:pt x="1641589" y="338340"/>
                  </a:lnTo>
                  <a:lnTo>
                    <a:pt x="1641589" y="241782"/>
                  </a:lnTo>
                  <a:lnTo>
                    <a:pt x="965644" y="241782"/>
                  </a:lnTo>
                  <a:lnTo>
                    <a:pt x="965644" y="338340"/>
                  </a:lnTo>
                  <a:lnTo>
                    <a:pt x="1062202" y="338340"/>
                  </a:lnTo>
                  <a:lnTo>
                    <a:pt x="1062202" y="530860"/>
                  </a:lnTo>
                  <a:lnTo>
                    <a:pt x="1062202" y="628027"/>
                  </a:lnTo>
                  <a:lnTo>
                    <a:pt x="965644" y="628027"/>
                  </a:lnTo>
                  <a:lnTo>
                    <a:pt x="965644" y="724598"/>
                  </a:lnTo>
                  <a:lnTo>
                    <a:pt x="675944" y="724598"/>
                  </a:lnTo>
                  <a:lnTo>
                    <a:pt x="675944" y="628027"/>
                  </a:lnTo>
                  <a:lnTo>
                    <a:pt x="579386" y="628027"/>
                  </a:lnTo>
                  <a:lnTo>
                    <a:pt x="579386" y="530860"/>
                  </a:lnTo>
                  <a:lnTo>
                    <a:pt x="579386" y="337820"/>
                  </a:lnTo>
                  <a:lnTo>
                    <a:pt x="675944" y="337820"/>
                  </a:lnTo>
                  <a:lnTo>
                    <a:pt x="675944" y="241300"/>
                  </a:lnTo>
                  <a:lnTo>
                    <a:pt x="1641589" y="241300"/>
                  </a:lnTo>
                  <a:lnTo>
                    <a:pt x="1641589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865281" y="241769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4">
                  <a:moveTo>
                    <a:pt x="482815" y="96570"/>
                  </a:moveTo>
                  <a:lnTo>
                    <a:pt x="386257" y="96570"/>
                  </a:lnTo>
                  <a:lnTo>
                    <a:pt x="386257" y="0"/>
                  </a:lnTo>
                  <a:lnTo>
                    <a:pt x="289699" y="0"/>
                  </a:lnTo>
                  <a:lnTo>
                    <a:pt x="193128" y="0"/>
                  </a:lnTo>
                  <a:lnTo>
                    <a:pt x="96558" y="0"/>
                  </a:lnTo>
                  <a:lnTo>
                    <a:pt x="96558" y="96570"/>
                  </a:lnTo>
                  <a:lnTo>
                    <a:pt x="0" y="96570"/>
                  </a:lnTo>
                  <a:lnTo>
                    <a:pt x="0" y="193141"/>
                  </a:lnTo>
                  <a:lnTo>
                    <a:pt x="0" y="289699"/>
                  </a:lnTo>
                  <a:lnTo>
                    <a:pt x="0" y="386270"/>
                  </a:lnTo>
                  <a:lnTo>
                    <a:pt x="96558" y="386270"/>
                  </a:lnTo>
                  <a:lnTo>
                    <a:pt x="96558" y="482828"/>
                  </a:lnTo>
                  <a:lnTo>
                    <a:pt x="193128" y="482828"/>
                  </a:lnTo>
                  <a:lnTo>
                    <a:pt x="289687" y="482828"/>
                  </a:lnTo>
                  <a:lnTo>
                    <a:pt x="386257" y="482828"/>
                  </a:lnTo>
                  <a:lnTo>
                    <a:pt x="386257" y="386270"/>
                  </a:lnTo>
                  <a:lnTo>
                    <a:pt x="482815" y="386270"/>
                  </a:lnTo>
                  <a:lnTo>
                    <a:pt x="482815" y="289712"/>
                  </a:lnTo>
                  <a:lnTo>
                    <a:pt x="482815" y="193141"/>
                  </a:lnTo>
                  <a:lnTo>
                    <a:pt x="482815" y="9657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7954602" y="6459258"/>
            <a:ext cx="1694180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65">
                <a:solidFill>
                  <a:srgbClr val="FFDD00"/>
                </a:solidFill>
                <a:latin typeface="Calibri"/>
                <a:cs typeface="Calibri"/>
              </a:rPr>
              <a:t>ERROR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0" y="3780002"/>
            <a:ext cx="9224645" cy="3147695"/>
            <a:chOff x="0" y="3780002"/>
            <a:chExt cx="9224645" cy="3147695"/>
          </a:xfrm>
        </p:grpSpPr>
        <p:sp>
          <p:nvSpPr>
            <p:cNvPr id="57" name="object 57"/>
            <p:cNvSpPr/>
            <p:nvPr/>
          </p:nvSpPr>
          <p:spPr>
            <a:xfrm>
              <a:off x="7968691" y="5163032"/>
              <a:ext cx="1255395" cy="1163320"/>
            </a:xfrm>
            <a:custGeom>
              <a:avLst/>
              <a:gdLst/>
              <a:ahLst/>
              <a:cxnLst/>
              <a:rect l="l" t="t" r="r" b="b"/>
              <a:pathLst>
                <a:path w="1255395" h="1163320">
                  <a:moveTo>
                    <a:pt x="579386" y="0"/>
                  </a:moveTo>
                  <a:lnTo>
                    <a:pt x="482828" y="0"/>
                  </a:lnTo>
                  <a:lnTo>
                    <a:pt x="482828" y="4064"/>
                  </a:lnTo>
                  <a:lnTo>
                    <a:pt x="579386" y="4064"/>
                  </a:lnTo>
                  <a:lnTo>
                    <a:pt x="579386" y="0"/>
                  </a:lnTo>
                  <a:close/>
                </a:path>
                <a:path w="1255395" h="1163320">
                  <a:moveTo>
                    <a:pt x="617308" y="197154"/>
                  </a:moveTo>
                  <a:lnTo>
                    <a:pt x="579386" y="197154"/>
                  </a:lnTo>
                  <a:lnTo>
                    <a:pt x="579386" y="100634"/>
                  </a:lnTo>
                  <a:lnTo>
                    <a:pt x="482828" y="100634"/>
                  </a:lnTo>
                  <a:lnTo>
                    <a:pt x="482828" y="197154"/>
                  </a:lnTo>
                  <a:lnTo>
                    <a:pt x="386257" y="197154"/>
                  </a:lnTo>
                  <a:lnTo>
                    <a:pt x="386257" y="100634"/>
                  </a:lnTo>
                  <a:lnTo>
                    <a:pt x="482828" y="100634"/>
                  </a:lnTo>
                  <a:lnTo>
                    <a:pt x="482828" y="4114"/>
                  </a:lnTo>
                  <a:lnTo>
                    <a:pt x="386257" y="4114"/>
                  </a:lnTo>
                  <a:lnTo>
                    <a:pt x="386257" y="0"/>
                  </a:lnTo>
                  <a:lnTo>
                    <a:pt x="96570" y="0"/>
                  </a:lnTo>
                  <a:lnTo>
                    <a:pt x="96570" y="4114"/>
                  </a:lnTo>
                  <a:lnTo>
                    <a:pt x="96570" y="100634"/>
                  </a:lnTo>
                  <a:lnTo>
                    <a:pt x="0" y="100634"/>
                  </a:lnTo>
                  <a:lnTo>
                    <a:pt x="0" y="197154"/>
                  </a:lnTo>
                  <a:lnTo>
                    <a:pt x="0" y="486714"/>
                  </a:lnTo>
                  <a:lnTo>
                    <a:pt x="0" y="583234"/>
                  </a:lnTo>
                  <a:lnTo>
                    <a:pt x="96570" y="583234"/>
                  </a:lnTo>
                  <a:lnTo>
                    <a:pt x="96570" y="776274"/>
                  </a:lnTo>
                  <a:lnTo>
                    <a:pt x="193128" y="776274"/>
                  </a:lnTo>
                  <a:lnTo>
                    <a:pt x="193128" y="872794"/>
                  </a:lnTo>
                  <a:lnTo>
                    <a:pt x="579386" y="872794"/>
                  </a:lnTo>
                  <a:lnTo>
                    <a:pt x="579386" y="776274"/>
                  </a:lnTo>
                  <a:lnTo>
                    <a:pt x="579386" y="583234"/>
                  </a:lnTo>
                  <a:lnTo>
                    <a:pt x="617308" y="583234"/>
                  </a:lnTo>
                  <a:lnTo>
                    <a:pt x="617308" y="486714"/>
                  </a:lnTo>
                  <a:lnTo>
                    <a:pt x="617308" y="197154"/>
                  </a:lnTo>
                  <a:close/>
                </a:path>
                <a:path w="1255395" h="1163320">
                  <a:moveTo>
                    <a:pt x="617308" y="4064"/>
                  </a:moveTo>
                  <a:lnTo>
                    <a:pt x="579386" y="4064"/>
                  </a:lnTo>
                  <a:lnTo>
                    <a:pt x="579386" y="100634"/>
                  </a:lnTo>
                  <a:lnTo>
                    <a:pt x="617308" y="100634"/>
                  </a:lnTo>
                  <a:lnTo>
                    <a:pt x="617308" y="4064"/>
                  </a:lnTo>
                  <a:close/>
                </a:path>
                <a:path w="1255395" h="1163320">
                  <a:moveTo>
                    <a:pt x="1255331" y="969708"/>
                  </a:moveTo>
                  <a:lnTo>
                    <a:pt x="675957" y="969708"/>
                  </a:lnTo>
                  <a:lnTo>
                    <a:pt x="675957" y="873150"/>
                  </a:lnTo>
                  <a:lnTo>
                    <a:pt x="289699" y="873150"/>
                  </a:lnTo>
                  <a:lnTo>
                    <a:pt x="289699" y="969708"/>
                  </a:lnTo>
                  <a:lnTo>
                    <a:pt x="386257" y="969708"/>
                  </a:lnTo>
                  <a:lnTo>
                    <a:pt x="386257" y="1066279"/>
                  </a:lnTo>
                  <a:lnTo>
                    <a:pt x="579386" y="1066279"/>
                  </a:lnTo>
                  <a:lnTo>
                    <a:pt x="579386" y="1162837"/>
                  </a:lnTo>
                  <a:lnTo>
                    <a:pt x="1062202" y="1162837"/>
                  </a:lnTo>
                  <a:lnTo>
                    <a:pt x="1062202" y="1066279"/>
                  </a:lnTo>
                  <a:lnTo>
                    <a:pt x="1255331" y="1066279"/>
                  </a:lnTo>
                  <a:lnTo>
                    <a:pt x="1255331" y="969708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354949" y="5163032"/>
              <a:ext cx="231140" cy="873760"/>
            </a:xfrm>
            <a:custGeom>
              <a:avLst/>
              <a:gdLst/>
              <a:ahLst/>
              <a:cxnLst/>
              <a:rect l="l" t="t" r="r" b="b"/>
              <a:pathLst>
                <a:path w="231140" h="873760">
                  <a:moveTo>
                    <a:pt x="96570" y="0"/>
                  </a:moveTo>
                  <a:lnTo>
                    <a:pt x="0" y="0"/>
                  </a:lnTo>
                  <a:lnTo>
                    <a:pt x="0" y="4064"/>
                  </a:lnTo>
                  <a:lnTo>
                    <a:pt x="96570" y="4064"/>
                  </a:lnTo>
                  <a:lnTo>
                    <a:pt x="96570" y="0"/>
                  </a:lnTo>
                  <a:close/>
                </a:path>
                <a:path w="231140" h="873760">
                  <a:moveTo>
                    <a:pt x="231051" y="583450"/>
                  </a:moveTo>
                  <a:lnTo>
                    <a:pt x="193128" y="583450"/>
                  </a:lnTo>
                  <a:lnTo>
                    <a:pt x="193128" y="680008"/>
                  </a:lnTo>
                  <a:lnTo>
                    <a:pt x="193128" y="682815"/>
                  </a:lnTo>
                  <a:lnTo>
                    <a:pt x="193128" y="776579"/>
                  </a:lnTo>
                  <a:lnTo>
                    <a:pt x="193128" y="873150"/>
                  </a:lnTo>
                  <a:lnTo>
                    <a:pt x="231051" y="873150"/>
                  </a:lnTo>
                  <a:lnTo>
                    <a:pt x="231051" y="776579"/>
                  </a:lnTo>
                  <a:lnTo>
                    <a:pt x="231051" y="682815"/>
                  </a:lnTo>
                  <a:lnTo>
                    <a:pt x="231051" y="680021"/>
                  </a:lnTo>
                  <a:lnTo>
                    <a:pt x="231051" y="583450"/>
                  </a:lnTo>
                  <a:close/>
                </a:path>
                <a:path w="231140" h="873760">
                  <a:moveTo>
                    <a:pt x="231051" y="100622"/>
                  </a:moveTo>
                  <a:lnTo>
                    <a:pt x="193128" y="100622"/>
                  </a:lnTo>
                  <a:lnTo>
                    <a:pt x="193128" y="4064"/>
                  </a:lnTo>
                  <a:lnTo>
                    <a:pt x="96570" y="4064"/>
                  </a:lnTo>
                  <a:lnTo>
                    <a:pt x="96570" y="100622"/>
                  </a:lnTo>
                  <a:lnTo>
                    <a:pt x="0" y="100622"/>
                  </a:lnTo>
                  <a:lnTo>
                    <a:pt x="0" y="197192"/>
                  </a:lnTo>
                  <a:lnTo>
                    <a:pt x="96570" y="197192"/>
                  </a:lnTo>
                  <a:lnTo>
                    <a:pt x="96570" y="100634"/>
                  </a:lnTo>
                  <a:lnTo>
                    <a:pt x="193128" y="100634"/>
                  </a:lnTo>
                  <a:lnTo>
                    <a:pt x="193128" y="197192"/>
                  </a:lnTo>
                  <a:lnTo>
                    <a:pt x="231051" y="197192"/>
                  </a:lnTo>
                  <a:lnTo>
                    <a:pt x="231051" y="100622"/>
                  </a:lnTo>
                  <a:close/>
                </a:path>
                <a:path w="231140" h="873760">
                  <a:moveTo>
                    <a:pt x="231051" y="0"/>
                  </a:moveTo>
                  <a:lnTo>
                    <a:pt x="193128" y="0"/>
                  </a:lnTo>
                  <a:lnTo>
                    <a:pt x="193128" y="4064"/>
                  </a:lnTo>
                  <a:lnTo>
                    <a:pt x="231051" y="4064"/>
                  </a:lnTo>
                  <a:lnTo>
                    <a:pt x="231051" y="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0" y="3813975"/>
              <a:ext cx="2938145" cy="3114040"/>
            </a:xfrm>
            <a:custGeom>
              <a:avLst/>
              <a:gdLst/>
              <a:ahLst/>
              <a:cxnLst/>
              <a:rect l="l" t="t" r="r" b="b"/>
              <a:pathLst>
                <a:path w="2938145" h="3114040">
                  <a:moveTo>
                    <a:pt x="2937573" y="0"/>
                  </a:moveTo>
                  <a:lnTo>
                    <a:pt x="0" y="0"/>
                  </a:lnTo>
                  <a:lnTo>
                    <a:pt x="0" y="3113529"/>
                  </a:lnTo>
                  <a:lnTo>
                    <a:pt x="2937573" y="3113529"/>
                  </a:lnTo>
                  <a:lnTo>
                    <a:pt x="2937573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0" y="3780002"/>
              <a:ext cx="2644775" cy="2085975"/>
            </a:xfrm>
            <a:custGeom>
              <a:avLst/>
              <a:gdLst/>
              <a:ahLst/>
              <a:cxnLst/>
              <a:rect l="l" t="t" r="r" b="b"/>
              <a:pathLst>
                <a:path w="2644775" h="2085975">
                  <a:moveTo>
                    <a:pt x="0" y="2085670"/>
                  </a:moveTo>
                  <a:lnTo>
                    <a:pt x="2644622" y="2085670"/>
                  </a:lnTo>
                  <a:lnTo>
                    <a:pt x="2644622" y="0"/>
                  </a:lnTo>
                  <a:lnTo>
                    <a:pt x="0" y="0"/>
                  </a:lnTo>
                  <a:lnTo>
                    <a:pt x="0" y="208567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0" y="5865672"/>
              <a:ext cx="2644775" cy="772160"/>
            </a:xfrm>
            <a:custGeom>
              <a:avLst/>
              <a:gdLst/>
              <a:ahLst/>
              <a:cxnLst/>
              <a:rect l="l" t="t" r="r" b="b"/>
              <a:pathLst>
                <a:path w="2644775" h="772159">
                  <a:moveTo>
                    <a:pt x="2644622" y="0"/>
                  </a:moveTo>
                  <a:lnTo>
                    <a:pt x="0" y="0"/>
                  </a:lnTo>
                  <a:lnTo>
                    <a:pt x="0" y="771829"/>
                  </a:lnTo>
                  <a:lnTo>
                    <a:pt x="2644622" y="771829"/>
                  </a:lnTo>
                  <a:lnTo>
                    <a:pt x="264462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364416" y="5783620"/>
            <a:ext cx="1694180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65">
                <a:solidFill>
                  <a:srgbClr val="FFDD00"/>
                </a:solidFill>
                <a:latin typeface="Calibri"/>
                <a:cs typeface="Calibri"/>
              </a:rPr>
              <a:t>ERROR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78510" y="4105209"/>
            <a:ext cx="5260975" cy="3328670"/>
            <a:chOff x="378510" y="4105209"/>
            <a:chExt cx="5260975" cy="3328670"/>
          </a:xfrm>
        </p:grpSpPr>
        <p:sp>
          <p:nvSpPr>
            <p:cNvPr id="64" name="object 64"/>
            <p:cNvSpPr/>
            <p:nvPr/>
          </p:nvSpPr>
          <p:spPr>
            <a:xfrm>
              <a:off x="378510" y="4105211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89" h="1545589">
                  <a:moveTo>
                    <a:pt x="579386" y="965415"/>
                  </a:moveTo>
                  <a:lnTo>
                    <a:pt x="552983" y="965415"/>
                  </a:lnTo>
                  <a:lnTo>
                    <a:pt x="552983" y="868895"/>
                  </a:lnTo>
                  <a:lnTo>
                    <a:pt x="552983" y="579386"/>
                  </a:lnTo>
                  <a:lnTo>
                    <a:pt x="552983" y="482815"/>
                  </a:lnTo>
                  <a:lnTo>
                    <a:pt x="482828" y="482815"/>
                  </a:lnTo>
                  <a:lnTo>
                    <a:pt x="482828" y="579335"/>
                  </a:lnTo>
                  <a:lnTo>
                    <a:pt x="386257" y="579335"/>
                  </a:lnTo>
                  <a:lnTo>
                    <a:pt x="386257" y="482815"/>
                  </a:lnTo>
                  <a:lnTo>
                    <a:pt x="482828" y="482815"/>
                  </a:lnTo>
                  <a:lnTo>
                    <a:pt x="482828" y="386295"/>
                  </a:lnTo>
                  <a:lnTo>
                    <a:pt x="386257" y="386295"/>
                  </a:lnTo>
                  <a:lnTo>
                    <a:pt x="386257" y="289775"/>
                  </a:lnTo>
                  <a:lnTo>
                    <a:pt x="96570" y="289775"/>
                  </a:lnTo>
                  <a:lnTo>
                    <a:pt x="96570" y="386295"/>
                  </a:lnTo>
                  <a:lnTo>
                    <a:pt x="96570" y="482815"/>
                  </a:lnTo>
                  <a:lnTo>
                    <a:pt x="0" y="482815"/>
                  </a:lnTo>
                  <a:lnTo>
                    <a:pt x="0" y="579335"/>
                  </a:lnTo>
                  <a:lnTo>
                    <a:pt x="0" y="868895"/>
                  </a:lnTo>
                  <a:lnTo>
                    <a:pt x="0" y="965415"/>
                  </a:lnTo>
                  <a:lnTo>
                    <a:pt x="96570" y="965415"/>
                  </a:lnTo>
                  <a:lnTo>
                    <a:pt x="96570" y="1057821"/>
                  </a:lnTo>
                  <a:lnTo>
                    <a:pt x="96570" y="1158455"/>
                  </a:lnTo>
                  <a:lnTo>
                    <a:pt x="193128" y="1158455"/>
                  </a:lnTo>
                  <a:lnTo>
                    <a:pt x="193128" y="1254975"/>
                  </a:lnTo>
                  <a:lnTo>
                    <a:pt x="579386" y="1254975"/>
                  </a:lnTo>
                  <a:lnTo>
                    <a:pt x="579386" y="1158455"/>
                  </a:lnTo>
                  <a:lnTo>
                    <a:pt x="579386" y="1057821"/>
                  </a:lnTo>
                  <a:lnTo>
                    <a:pt x="579386" y="965415"/>
                  </a:lnTo>
                  <a:close/>
                </a:path>
                <a:path w="1545589" h="1545589">
                  <a:moveTo>
                    <a:pt x="1351902" y="1255331"/>
                  </a:moveTo>
                  <a:lnTo>
                    <a:pt x="965644" y="1255331"/>
                  </a:lnTo>
                  <a:lnTo>
                    <a:pt x="965644" y="1351889"/>
                  </a:lnTo>
                  <a:lnTo>
                    <a:pt x="675957" y="1351889"/>
                  </a:lnTo>
                  <a:lnTo>
                    <a:pt x="675957" y="1255331"/>
                  </a:lnTo>
                  <a:lnTo>
                    <a:pt x="289699" y="1255331"/>
                  </a:lnTo>
                  <a:lnTo>
                    <a:pt x="289699" y="1351889"/>
                  </a:lnTo>
                  <a:lnTo>
                    <a:pt x="386257" y="1351889"/>
                  </a:lnTo>
                  <a:lnTo>
                    <a:pt x="386257" y="1448460"/>
                  </a:lnTo>
                  <a:lnTo>
                    <a:pt x="579386" y="1448460"/>
                  </a:lnTo>
                  <a:lnTo>
                    <a:pt x="579386" y="1545018"/>
                  </a:lnTo>
                  <a:lnTo>
                    <a:pt x="1062202" y="1545018"/>
                  </a:lnTo>
                  <a:lnTo>
                    <a:pt x="1062202" y="1448460"/>
                  </a:lnTo>
                  <a:lnTo>
                    <a:pt x="1255331" y="1448460"/>
                  </a:lnTo>
                  <a:lnTo>
                    <a:pt x="1255331" y="1351889"/>
                  </a:lnTo>
                  <a:lnTo>
                    <a:pt x="1351902" y="1351889"/>
                  </a:lnTo>
                  <a:lnTo>
                    <a:pt x="1351902" y="1255331"/>
                  </a:lnTo>
                  <a:close/>
                </a:path>
                <a:path w="1545589" h="1545589">
                  <a:moveTo>
                    <a:pt x="1448460" y="193128"/>
                  </a:moveTo>
                  <a:lnTo>
                    <a:pt x="1351902" y="193128"/>
                  </a:lnTo>
                  <a:lnTo>
                    <a:pt x="1351902" y="188696"/>
                  </a:lnTo>
                  <a:lnTo>
                    <a:pt x="1351902" y="96558"/>
                  </a:lnTo>
                  <a:lnTo>
                    <a:pt x="552983" y="96558"/>
                  </a:lnTo>
                  <a:lnTo>
                    <a:pt x="552983" y="0"/>
                  </a:lnTo>
                  <a:lnTo>
                    <a:pt x="386257" y="0"/>
                  </a:lnTo>
                  <a:lnTo>
                    <a:pt x="386257" y="96558"/>
                  </a:lnTo>
                  <a:lnTo>
                    <a:pt x="289699" y="96558"/>
                  </a:lnTo>
                  <a:lnTo>
                    <a:pt x="289699" y="188696"/>
                  </a:lnTo>
                  <a:lnTo>
                    <a:pt x="289699" y="193128"/>
                  </a:lnTo>
                  <a:lnTo>
                    <a:pt x="193128" y="193128"/>
                  </a:lnTo>
                  <a:lnTo>
                    <a:pt x="193128" y="289687"/>
                  </a:lnTo>
                  <a:lnTo>
                    <a:pt x="482828" y="289687"/>
                  </a:lnTo>
                  <a:lnTo>
                    <a:pt x="482828" y="295071"/>
                  </a:lnTo>
                  <a:lnTo>
                    <a:pt x="482828" y="386245"/>
                  </a:lnTo>
                  <a:lnTo>
                    <a:pt x="579386" y="386245"/>
                  </a:lnTo>
                  <a:lnTo>
                    <a:pt x="579386" y="295071"/>
                  </a:lnTo>
                  <a:lnTo>
                    <a:pt x="579386" y="289687"/>
                  </a:lnTo>
                  <a:lnTo>
                    <a:pt x="675957" y="289687"/>
                  </a:lnTo>
                  <a:lnTo>
                    <a:pt x="675957" y="295071"/>
                  </a:lnTo>
                  <a:lnTo>
                    <a:pt x="965644" y="295071"/>
                  </a:lnTo>
                  <a:lnTo>
                    <a:pt x="965644" y="289687"/>
                  </a:lnTo>
                  <a:lnTo>
                    <a:pt x="1062202" y="289687"/>
                  </a:lnTo>
                  <a:lnTo>
                    <a:pt x="1062202" y="295071"/>
                  </a:lnTo>
                  <a:lnTo>
                    <a:pt x="1158773" y="295071"/>
                  </a:lnTo>
                  <a:lnTo>
                    <a:pt x="1158773" y="289687"/>
                  </a:lnTo>
                  <a:lnTo>
                    <a:pt x="1448460" y="289687"/>
                  </a:lnTo>
                  <a:lnTo>
                    <a:pt x="1448460" y="193128"/>
                  </a:lnTo>
                  <a:close/>
                </a:path>
                <a:path w="1545589" h="1545589">
                  <a:moveTo>
                    <a:pt x="1545031" y="1057821"/>
                  </a:moveTo>
                  <a:lnTo>
                    <a:pt x="1062202" y="1057821"/>
                  </a:lnTo>
                  <a:lnTo>
                    <a:pt x="1062202" y="1158455"/>
                  </a:lnTo>
                  <a:lnTo>
                    <a:pt x="1062202" y="1254975"/>
                  </a:lnTo>
                  <a:lnTo>
                    <a:pt x="1448460" y="1254975"/>
                  </a:lnTo>
                  <a:lnTo>
                    <a:pt x="1448460" y="1158455"/>
                  </a:lnTo>
                  <a:lnTo>
                    <a:pt x="1545031" y="1158455"/>
                  </a:lnTo>
                  <a:lnTo>
                    <a:pt x="1545031" y="1057821"/>
                  </a:lnTo>
                  <a:close/>
                </a:path>
                <a:path w="1545589" h="1545589">
                  <a:moveTo>
                    <a:pt x="1545031" y="289775"/>
                  </a:moveTo>
                  <a:lnTo>
                    <a:pt x="1255331" y="289775"/>
                  </a:lnTo>
                  <a:lnTo>
                    <a:pt x="1255331" y="295071"/>
                  </a:lnTo>
                  <a:lnTo>
                    <a:pt x="1545031" y="295071"/>
                  </a:lnTo>
                  <a:lnTo>
                    <a:pt x="1545031" y="28977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64768" y="4394898"/>
              <a:ext cx="869315" cy="1062355"/>
            </a:xfrm>
            <a:custGeom>
              <a:avLst/>
              <a:gdLst/>
              <a:ahLst/>
              <a:cxnLst/>
              <a:rect l="l" t="t" r="r" b="b"/>
              <a:pathLst>
                <a:path w="869314" h="1062354">
                  <a:moveTo>
                    <a:pt x="96570" y="0"/>
                  </a:moveTo>
                  <a:lnTo>
                    <a:pt x="0" y="0"/>
                  </a:lnTo>
                  <a:lnTo>
                    <a:pt x="0" y="96558"/>
                  </a:lnTo>
                  <a:lnTo>
                    <a:pt x="96570" y="96558"/>
                  </a:lnTo>
                  <a:lnTo>
                    <a:pt x="96570" y="0"/>
                  </a:lnTo>
                  <a:close/>
                </a:path>
                <a:path w="869314" h="1062354">
                  <a:moveTo>
                    <a:pt x="166725" y="96558"/>
                  </a:moveTo>
                  <a:lnTo>
                    <a:pt x="96570" y="96558"/>
                  </a:lnTo>
                  <a:lnTo>
                    <a:pt x="96570" y="193116"/>
                  </a:lnTo>
                  <a:lnTo>
                    <a:pt x="0" y="193116"/>
                  </a:lnTo>
                  <a:lnTo>
                    <a:pt x="0" y="289687"/>
                  </a:lnTo>
                  <a:lnTo>
                    <a:pt x="96570" y="289687"/>
                  </a:lnTo>
                  <a:lnTo>
                    <a:pt x="96570" y="193128"/>
                  </a:lnTo>
                  <a:lnTo>
                    <a:pt x="166725" y="193128"/>
                  </a:lnTo>
                  <a:lnTo>
                    <a:pt x="166725" y="96558"/>
                  </a:lnTo>
                  <a:close/>
                </a:path>
                <a:path w="869314" h="1062354">
                  <a:moveTo>
                    <a:pt x="289699" y="0"/>
                  </a:moveTo>
                  <a:lnTo>
                    <a:pt x="193128" y="0"/>
                  </a:lnTo>
                  <a:lnTo>
                    <a:pt x="193128" y="5384"/>
                  </a:lnTo>
                  <a:lnTo>
                    <a:pt x="289699" y="5384"/>
                  </a:lnTo>
                  <a:lnTo>
                    <a:pt x="289699" y="0"/>
                  </a:lnTo>
                  <a:close/>
                </a:path>
                <a:path w="869314" h="1062354">
                  <a:moveTo>
                    <a:pt x="675944" y="768134"/>
                  </a:moveTo>
                  <a:lnTo>
                    <a:pt x="675944" y="768134"/>
                  </a:lnTo>
                  <a:lnTo>
                    <a:pt x="193128" y="768134"/>
                  </a:lnTo>
                  <a:lnTo>
                    <a:pt x="193128" y="772502"/>
                  </a:lnTo>
                  <a:lnTo>
                    <a:pt x="193128" y="869073"/>
                  </a:lnTo>
                  <a:lnTo>
                    <a:pt x="193128" y="965644"/>
                  </a:lnTo>
                  <a:lnTo>
                    <a:pt x="289687" y="965644"/>
                  </a:lnTo>
                  <a:lnTo>
                    <a:pt x="289687" y="1062202"/>
                  </a:lnTo>
                  <a:lnTo>
                    <a:pt x="386257" y="1062202"/>
                  </a:lnTo>
                  <a:lnTo>
                    <a:pt x="482815" y="1062202"/>
                  </a:lnTo>
                  <a:lnTo>
                    <a:pt x="579386" y="1062202"/>
                  </a:lnTo>
                  <a:lnTo>
                    <a:pt x="579386" y="965644"/>
                  </a:lnTo>
                  <a:lnTo>
                    <a:pt x="675944" y="965644"/>
                  </a:lnTo>
                  <a:lnTo>
                    <a:pt x="675944" y="869073"/>
                  </a:lnTo>
                  <a:lnTo>
                    <a:pt x="675944" y="772515"/>
                  </a:lnTo>
                  <a:lnTo>
                    <a:pt x="675944" y="768134"/>
                  </a:lnTo>
                  <a:close/>
                </a:path>
                <a:path w="869314" h="1062354">
                  <a:moveTo>
                    <a:pt x="675944" y="0"/>
                  </a:moveTo>
                  <a:lnTo>
                    <a:pt x="579386" y="0"/>
                  </a:lnTo>
                  <a:lnTo>
                    <a:pt x="579386" y="5384"/>
                  </a:lnTo>
                  <a:lnTo>
                    <a:pt x="675944" y="5384"/>
                  </a:lnTo>
                  <a:lnTo>
                    <a:pt x="675944" y="0"/>
                  </a:lnTo>
                  <a:close/>
                </a:path>
                <a:path w="869314" h="1062354">
                  <a:moveTo>
                    <a:pt x="869073" y="0"/>
                  </a:moveTo>
                  <a:lnTo>
                    <a:pt x="772502" y="0"/>
                  </a:lnTo>
                  <a:lnTo>
                    <a:pt x="772502" y="5384"/>
                  </a:lnTo>
                  <a:lnTo>
                    <a:pt x="869073" y="5384"/>
                  </a:lnTo>
                  <a:lnTo>
                    <a:pt x="869073" y="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488844" y="4320222"/>
              <a:ext cx="3150235" cy="3114040"/>
            </a:xfrm>
            <a:custGeom>
              <a:avLst/>
              <a:gdLst/>
              <a:ahLst/>
              <a:cxnLst/>
              <a:rect l="l" t="t" r="r" b="b"/>
              <a:pathLst>
                <a:path w="3150235" h="3114040">
                  <a:moveTo>
                    <a:pt x="3150108" y="842810"/>
                  </a:moveTo>
                  <a:lnTo>
                    <a:pt x="0" y="842810"/>
                  </a:lnTo>
                  <a:lnTo>
                    <a:pt x="0" y="2051697"/>
                  </a:lnTo>
                  <a:lnTo>
                    <a:pt x="0" y="2077605"/>
                  </a:lnTo>
                  <a:lnTo>
                    <a:pt x="0" y="2823540"/>
                  </a:lnTo>
                  <a:lnTo>
                    <a:pt x="0" y="3113532"/>
                  </a:lnTo>
                  <a:lnTo>
                    <a:pt x="3150108" y="3113532"/>
                  </a:lnTo>
                  <a:lnTo>
                    <a:pt x="3150108" y="2823540"/>
                  </a:lnTo>
                  <a:lnTo>
                    <a:pt x="3150108" y="2077605"/>
                  </a:lnTo>
                  <a:lnTo>
                    <a:pt x="3150108" y="2051697"/>
                  </a:lnTo>
                  <a:lnTo>
                    <a:pt x="3150108" y="842810"/>
                  </a:lnTo>
                  <a:close/>
                </a:path>
                <a:path w="3150235" h="3114040">
                  <a:moveTo>
                    <a:pt x="3150108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3150108" y="80060"/>
                  </a:lnTo>
                  <a:lnTo>
                    <a:pt x="31501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455379" y="4286275"/>
              <a:ext cx="2891155" cy="2085975"/>
            </a:xfrm>
            <a:custGeom>
              <a:avLst/>
              <a:gdLst/>
              <a:ahLst/>
              <a:cxnLst/>
              <a:rect l="l" t="t" r="r" b="b"/>
              <a:pathLst>
                <a:path w="2891154" h="2085975">
                  <a:moveTo>
                    <a:pt x="2890621" y="876757"/>
                  </a:moveTo>
                  <a:lnTo>
                    <a:pt x="0" y="876757"/>
                  </a:lnTo>
                  <a:lnTo>
                    <a:pt x="0" y="2085644"/>
                  </a:lnTo>
                  <a:lnTo>
                    <a:pt x="2890621" y="2085644"/>
                  </a:lnTo>
                  <a:lnTo>
                    <a:pt x="2890621" y="876757"/>
                  </a:lnTo>
                  <a:close/>
                </a:path>
                <a:path w="2891154" h="2085975">
                  <a:moveTo>
                    <a:pt x="2890621" y="0"/>
                  </a:moveTo>
                  <a:lnTo>
                    <a:pt x="0" y="0"/>
                  </a:lnTo>
                  <a:lnTo>
                    <a:pt x="0" y="114007"/>
                  </a:lnTo>
                  <a:lnTo>
                    <a:pt x="2890621" y="114007"/>
                  </a:lnTo>
                  <a:lnTo>
                    <a:pt x="2890621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455379" y="6371920"/>
              <a:ext cx="2891155" cy="772160"/>
            </a:xfrm>
            <a:custGeom>
              <a:avLst/>
              <a:gdLst/>
              <a:ahLst/>
              <a:cxnLst/>
              <a:rect l="l" t="t" r="r" b="b"/>
              <a:pathLst>
                <a:path w="2891154" h="772159">
                  <a:moveTo>
                    <a:pt x="2890621" y="0"/>
                  </a:moveTo>
                  <a:lnTo>
                    <a:pt x="0" y="0"/>
                  </a:lnTo>
                  <a:lnTo>
                    <a:pt x="0" y="771842"/>
                  </a:lnTo>
                  <a:lnTo>
                    <a:pt x="2890621" y="771842"/>
                  </a:lnTo>
                  <a:lnTo>
                    <a:pt x="289062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3065800" y="6289870"/>
            <a:ext cx="1694180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65">
                <a:solidFill>
                  <a:srgbClr val="FFDD00"/>
                </a:solidFill>
                <a:latin typeface="Calibri"/>
                <a:cs typeface="Calibri"/>
              </a:rPr>
              <a:t>ERROR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0" y="0"/>
            <a:ext cx="4721860" cy="6214745"/>
            <a:chOff x="0" y="0"/>
            <a:chExt cx="4721860" cy="6214745"/>
          </a:xfrm>
        </p:grpSpPr>
        <p:sp>
          <p:nvSpPr>
            <p:cNvPr id="71" name="object 71"/>
            <p:cNvSpPr/>
            <p:nvPr/>
          </p:nvSpPr>
          <p:spPr>
            <a:xfrm>
              <a:off x="3079889" y="5163032"/>
              <a:ext cx="1642110" cy="1051560"/>
            </a:xfrm>
            <a:custGeom>
              <a:avLst/>
              <a:gdLst/>
              <a:ahLst/>
              <a:cxnLst/>
              <a:rect l="l" t="t" r="r" b="b"/>
              <a:pathLst>
                <a:path w="1642110" h="1051560">
                  <a:moveTo>
                    <a:pt x="1351902" y="761517"/>
                  </a:moveTo>
                  <a:lnTo>
                    <a:pt x="965644" y="761517"/>
                  </a:lnTo>
                  <a:lnTo>
                    <a:pt x="965644" y="858075"/>
                  </a:lnTo>
                  <a:lnTo>
                    <a:pt x="675957" y="858075"/>
                  </a:lnTo>
                  <a:lnTo>
                    <a:pt x="675957" y="761517"/>
                  </a:lnTo>
                  <a:lnTo>
                    <a:pt x="289699" y="761517"/>
                  </a:lnTo>
                  <a:lnTo>
                    <a:pt x="289699" y="858075"/>
                  </a:lnTo>
                  <a:lnTo>
                    <a:pt x="386257" y="858075"/>
                  </a:lnTo>
                  <a:lnTo>
                    <a:pt x="386257" y="954646"/>
                  </a:lnTo>
                  <a:lnTo>
                    <a:pt x="579386" y="954646"/>
                  </a:lnTo>
                  <a:lnTo>
                    <a:pt x="579386" y="1051204"/>
                  </a:lnTo>
                  <a:lnTo>
                    <a:pt x="1062202" y="1051204"/>
                  </a:lnTo>
                  <a:lnTo>
                    <a:pt x="1062202" y="954646"/>
                  </a:lnTo>
                  <a:lnTo>
                    <a:pt x="1255331" y="954646"/>
                  </a:lnTo>
                  <a:lnTo>
                    <a:pt x="1255331" y="858075"/>
                  </a:lnTo>
                  <a:lnTo>
                    <a:pt x="1351902" y="858075"/>
                  </a:lnTo>
                  <a:lnTo>
                    <a:pt x="1351902" y="761517"/>
                  </a:lnTo>
                  <a:close/>
                </a:path>
                <a:path w="1642110" h="1051560">
                  <a:moveTo>
                    <a:pt x="1641589" y="375259"/>
                  </a:moveTo>
                  <a:lnTo>
                    <a:pt x="965644" y="375259"/>
                  </a:lnTo>
                  <a:lnTo>
                    <a:pt x="965644" y="471817"/>
                  </a:lnTo>
                  <a:lnTo>
                    <a:pt x="1062202" y="471817"/>
                  </a:lnTo>
                  <a:lnTo>
                    <a:pt x="1062202" y="664641"/>
                  </a:lnTo>
                  <a:lnTo>
                    <a:pt x="1062202" y="761161"/>
                  </a:lnTo>
                  <a:lnTo>
                    <a:pt x="1448460" y="761161"/>
                  </a:lnTo>
                  <a:lnTo>
                    <a:pt x="1448460" y="664641"/>
                  </a:lnTo>
                  <a:lnTo>
                    <a:pt x="1545031" y="664641"/>
                  </a:lnTo>
                  <a:lnTo>
                    <a:pt x="1545031" y="471817"/>
                  </a:lnTo>
                  <a:lnTo>
                    <a:pt x="1641589" y="471817"/>
                  </a:lnTo>
                  <a:lnTo>
                    <a:pt x="1641589" y="375259"/>
                  </a:lnTo>
                  <a:close/>
                </a:path>
                <a:path w="1642110" h="1051560">
                  <a:moveTo>
                    <a:pt x="1641589" y="0"/>
                  </a:moveTo>
                  <a:lnTo>
                    <a:pt x="1255331" y="0"/>
                  </a:lnTo>
                  <a:lnTo>
                    <a:pt x="1255331" y="85521"/>
                  </a:lnTo>
                  <a:lnTo>
                    <a:pt x="1158773" y="85521"/>
                  </a:lnTo>
                  <a:lnTo>
                    <a:pt x="1158773" y="0"/>
                  </a:lnTo>
                  <a:lnTo>
                    <a:pt x="1062202" y="0"/>
                  </a:lnTo>
                  <a:lnTo>
                    <a:pt x="1062202" y="85521"/>
                  </a:lnTo>
                  <a:lnTo>
                    <a:pt x="965644" y="85521"/>
                  </a:lnTo>
                  <a:lnTo>
                    <a:pt x="965644" y="0"/>
                  </a:lnTo>
                  <a:lnTo>
                    <a:pt x="675957" y="0"/>
                  </a:lnTo>
                  <a:lnTo>
                    <a:pt x="675957" y="85521"/>
                  </a:lnTo>
                  <a:lnTo>
                    <a:pt x="579386" y="85521"/>
                  </a:lnTo>
                  <a:lnTo>
                    <a:pt x="579386" y="0"/>
                  </a:lnTo>
                  <a:lnTo>
                    <a:pt x="482828" y="0"/>
                  </a:lnTo>
                  <a:lnTo>
                    <a:pt x="482828" y="85521"/>
                  </a:lnTo>
                  <a:lnTo>
                    <a:pt x="386257" y="85521"/>
                  </a:lnTo>
                  <a:lnTo>
                    <a:pt x="386257" y="0"/>
                  </a:lnTo>
                  <a:lnTo>
                    <a:pt x="0" y="0"/>
                  </a:lnTo>
                  <a:lnTo>
                    <a:pt x="0" y="85521"/>
                  </a:lnTo>
                  <a:lnTo>
                    <a:pt x="0" y="375081"/>
                  </a:lnTo>
                  <a:lnTo>
                    <a:pt x="0" y="471601"/>
                  </a:lnTo>
                  <a:lnTo>
                    <a:pt x="96570" y="471601"/>
                  </a:lnTo>
                  <a:lnTo>
                    <a:pt x="96570" y="664641"/>
                  </a:lnTo>
                  <a:lnTo>
                    <a:pt x="193128" y="664641"/>
                  </a:lnTo>
                  <a:lnTo>
                    <a:pt x="193128" y="761161"/>
                  </a:lnTo>
                  <a:lnTo>
                    <a:pt x="579386" y="761161"/>
                  </a:lnTo>
                  <a:lnTo>
                    <a:pt x="579386" y="664641"/>
                  </a:lnTo>
                  <a:lnTo>
                    <a:pt x="579386" y="471601"/>
                  </a:lnTo>
                  <a:lnTo>
                    <a:pt x="675957" y="471601"/>
                  </a:lnTo>
                  <a:lnTo>
                    <a:pt x="675957" y="375081"/>
                  </a:lnTo>
                  <a:lnTo>
                    <a:pt x="1641589" y="375081"/>
                  </a:lnTo>
                  <a:lnTo>
                    <a:pt x="1641589" y="85572"/>
                  </a:lnTo>
                  <a:lnTo>
                    <a:pt x="1641589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466147" y="5163032"/>
              <a:ext cx="869315" cy="858519"/>
            </a:xfrm>
            <a:custGeom>
              <a:avLst/>
              <a:gdLst/>
              <a:ahLst/>
              <a:cxnLst/>
              <a:rect l="l" t="t" r="r" b="b"/>
              <a:pathLst>
                <a:path w="869314" h="858520">
                  <a:moveTo>
                    <a:pt x="96570" y="0"/>
                  </a:moveTo>
                  <a:lnTo>
                    <a:pt x="0" y="0"/>
                  </a:lnTo>
                  <a:lnTo>
                    <a:pt x="0" y="85559"/>
                  </a:lnTo>
                  <a:lnTo>
                    <a:pt x="96570" y="85559"/>
                  </a:lnTo>
                  <a:lnTo>
                    <a:pt x="96570" y="0"/>
                  </a:lnTo>
                  <a:close/>
                </a:path>
                <a:path w="869314" h="858520">
                  <a:moveTo>
                    <a:pt x="289699" y="0"/>
                  </a:moveTo>
                  <a:lnTo>
                    <a:pt x="193128" y="0"/>
                  </a:lnTo>
                  <a:lnTo>
                    <a:pt x="193128" y="85559"/>
                  </a:lnTo>
                  <a:lnTo>
                    <a:pt x="289699" y="85559"/>
                  </a:lnTo>
                  <a:lnTo>
                    <a:pt x="289699" y="0"/>
                  </a:lnTo>
                  <a:close/>
                </a:path>
                <a:path w="869314" h="858520">
                  <a:moveTo>
                    <a:pt x="675957" y="471805"/>
                  </a:moveTo>
                  <a:lnTo>
                    <a:pt x="579399" y="471805"/>
                  </a:lnTo>
                  <a:lnTo>
                    <a:pt x="579399" y="375246"/>
                  </a:lnTo>
                  <a:lnTo>
                    <a:pt x="482828" y="375246"/>
                  </a:lnTo>
                  <a:lnTo>
                    <a:pt x="386270" y="375246"/>
                  </a:lnTo>
                  <a:lnTo>
                    <a:pt x="289699" y="375246"/>
                  </a:lnTo>
                  <a:lnTo>
                    <a:pt x="289699" y="471805"/>
                  </a:lnTo>
                  <a:lnTo>
                    <a:pt x="193128" y="471805"/>
                  </a:lnTo>
                  <a:lnTo>
                    <a:pt x="193128" y="568375"/>
                  </a:lnTo>
                  <a:lnTo>
                    <a:pt x="193128" y="664933"/>
                  </a:lnTo>
                  <a:lnTo>
                    <a:pt x="193128" y="761517"/>
                  </a:lnTo>
                  <a:lnTo>
                    <a:pt x="289699" y="761517"/>
                  </a:lnTo>
                  <a:lnTo>
                    <a:pt x="289699" y="858075"/>
                  </a:lnTo>
                  <a:lnTo>
                    <a:pt x="386257" y="858075"/>
                  </a:lnTo>
                  <a:lnTo>
                    <a:pt x="482828" y="858075"/>
                  </a:lnTo>
                  <a:lnTo>
                    <a:pt x="579399" y="858075"/>
                  </a:lnTo>
                  <a:lnTo>
                    <a:pt x="579399" y="761517"/>
                  </a:lnTo>
                  <a:lnTo>
                    <a:pt x="675957" y="761517"/>
                  </a:lnTo>
                  <a:lnTo>
                    <a:pt x="675957" y="664946"/>
                  </a:lnTo>
                  <a:lnTo>
                    <a:pt x="675957" y="568375"/>
                  </a:lnTo>
                  <a:lnTo>
                    <a:pt x="675957" y="471805"/>
                  </a:lnTo>
                  <a:close/>
                </a:path>
                <a:path w="869314" h="858520">
                  <a:moveTo>
                    <a:pt x="675957" y="0"/>
                  </a:moveTo>
                  <a:lnTo>
                    <a:pt x="579386" y="0"/>
                  </a:lnTo>
                  <a:lnTo>
                    <a:pt x="579386" y="85559"/>
                  </a:lnTo>
                  <a:lnTo>
                    <a:pt x="675957" y="85559"/>
                  </a:lnTo>
                  <a:lnTo>
                    <a:pt x="675957" y="0"/>
                  </a:lnTo>
                  <a:close/>
                </a:path>
                <a:path w="869314" h="858520">
                  <a:moveTo>
                    <a:pt x="869086" y="0"/>
                  </a:moveTo>
                  <a:lnTo>
                    <a:pt x="772515" y="0"/>
                  </a:lnTo>
                  <a:lnTo>
                    <a:pt x="772515" y="85559"/>
                  </a:lnTo>
                  <a:lnTo>
                    <a:pt x="869086" y="85559"/>
                  </a:lnTo>
                  <a:lnTo>
                    <a:pt x="869086" y="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0" y="0"/>
              <a:ext cx="2715895" cy="2594610"/>
            </a:xfrm>
            <a:custGeom>
              <a:avLst/>
              <a:gdLst/>
              <a:ahLst/>
              <a:cxnLst/>
              <a:rect l="l" t="t" r="r" b="b"/>
              <a:pathLst>
                <a:path w="2715895" h="2594610">
                  <a:moveTo>
                    <a:pt x="0" y="2594000"/>
                  </a:moveTo>
                  <a:lnTo>
                    <a:pt x="0" y="0"/>
                  </a:lnTo>
                  <a:lnTo>
                    <a:pt x="2715564" y="0"/>
                  </a:lnTo>
                  <a:lnTo>
                    <a:pt x="2715564" y="2594000"/>
                  </a:lnTo>
                  <a:lnTo>
                    <a:pt x="0" y="259400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0" y="0"/>
              <a:ext cx="2423160" cy="1532255"/>
            </a:xfrm>
            <a:custGeom>
              <a:avLst/>
              <a:gdLst/>
              <a:ahLst/>
              <a:cxnLst/>
              <a:rect l="l" t="t" r="r" b="b"/>
              <a:pathLst>
                <a:path w="2423160" h="1532255">
                  <a:moveTo>
                    <a:pt x="0" y="1532166"/>
                  </a:moveTo>
                  <a:lnTo>
                    <a:pt x="2422613" y="1532166"/>
                  </a:lnTo>
                  <a:lnTo>
                    <a:pt x="2422613" y="0"/>
                  </a:lnTo>
                  <a:lnTo>
                    <a:pt x="0" y="0"/>
                  </a:lnTo>
                  <a:lnTo>
                    <a:pt x="0" y="1532166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0" y="1532166"/>
              <a:ext cx="931544" cy="772160"/>
            </a:xfrm>
            <a:custGeom>
              <a:avLst/>
              <a:gdLst/>
              <a:ahLst/>
              <a:cxnLst/>
              <a:rect l="l" t="t" r="r" b="b"/>
              <a:pathLst>
                <a:path w="931544" h="772160">
                  <a:moveTo>
                    <a:pt x="0" y="771842"/>
                  </a:moveTo>
                  <a:lnTo>
                    <a:pt x="931494" y="771842"/>
                  </a:lnTo>
                  <a:lnTo>
                    <a:pt x="931494" y="0"/>
                  </a:lnTo>
                  <a:lnTo>
                    <a:pt x="0" y="0"/>
                  </a:lnTo>
                  <a:lnTo>
                    <a:pt x="0" y="771842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/>
          <p:cNvSpPr txBox="1"/>
          <p:nvPr/>
        </p:nvSpPr>
        <p:spPr>
          <a:xfrm>
            <a:off x="142416" y="1450120"/>
            <a:ext cx="648335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235">
                <a:solidFill>
                  <a:srgbClr val="FFDD00"/>
                </a:solidFill>
                <a:latin typeface="Calibri"/>
                <a:cs typeface="Calibri"/>
              </a:rPr>
              <a:t>ER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7506" y="1192872"/>
            <a:ext cx="7277100" cy="1996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235"/>
              </a:lnSpc>
              <a:tabLst>
                <a:tab pos="3506470" algn="l"/>
              </a:tabLst>
            </a:pPr>
            <a:r>
              <a:rPr dirty="0" baseline="-33653" sz="7800" spc="-532">
                <a:solidFill>
                  <a:srgbClr val="FFDD00"/>
                </a:solidFill>
                <a:latin typeface="Calibri"/>
                <a:cs typeface="Calibri"/>
              </a:rPr>
              <a:t>ROR	</a:t>
            </a:r>
            <a:r>
              <a:rPr dirty="0" sz="5200" spc="-265">
                <a:solidFill>
                  <a:srgbClr val="FFDD00"/>
                </a:solidFill>
                <a:latin typeface="Calibri"/>
                <a:cs typeface="Calibri"/>
              </a:rPr>
              <a:t>ERROR</a:t>
            </a:r>
            <a:endParaRPr sz="5200">
              <a:latin typeface="Calibri"/>
              <a:cs typeface="Calibri"/>
            </a:endParaRPr>
          </a:p>
          <a:p>
            <a:pPr marL="1867535">
              <a:lnSpc>
                <a:spcPct val="100000"/>
              </a:lnSpc>
              <a:spcBef>
                <a:spcPts val="4895"/>
              </a:spcBef>
            </a:pPr>
            <a:r>
              <a:rPr dirty="0" sz="4450" spc="-455">
                <a:solidFill>
                  <a:srgbClr val="39CE7A"/>
                </a:solidFill>
                <a:latin typeface="Calibri"/>
                <a:cs typeface="Calibri"/>
              </a:rPr>
              <a:t>TOEGAN</a:t>
            </a:r>
            <a:r>
              <a:rPr dirty="0" sz="4450" spc="-10670">
                <a:solidFill>
                  <a:srgbClr val="39CE7A"/>
                </a:solidFill>
                <a:latin typeface="Calibri"/>
                <a:cs typeface="Calibri"/>
              </a:rPr>
              <a:t>G</a:t>
            </a:r>
            <a:r>
              <a:rPr dirty="0" baseline="22471" sz="6675" spc="-682">
                <a:solidFill>
                  <a:srgbClr val="FFDD00"/>
                </a:solidFill>
                <a:latin typeface="Calibri"/>
                <a:cs typeface="Calibri"/>
              </a:rPr>
              <a:t>TOEGAN</a:t>
            </a:r>
            <a:r>
              <a:rPr dirty="0" baseline="22471" sz="6675" spc="-6892">
                <a:solidFill>
                  <a:srgbClr val="FFDD00"/>
                </a:solidFill>
                <a:latin typeface="Calibri"/>
                <a:cs typeface="Calibri"/>
              </a:rPr>
              <a:t>G</a:t>
            </a:r>
            <a:r>
              <a:rPr dirty="0" sz="4450" spc="-370">
                <a:solidFill>
                  <a:srgbClr val="39CE7A"/>
                </a:solidFill>
                <a:latin typeface="Calibri"/>
                <a:cs typeface="Calibri"/>
              </a:rPr>
              <a:t>DIGI</a:t>
            </a:r>
            <a:r>
              <a:rPr dirty="0" sz="4450" spc="-3515">
                <a:solidFill>
                  <a:srgbClr val="39CE7A"/>
                </a:solidFill>
                <a:latin typeface="Calibri"/>
                <a:cs typeface="Calibri"/>
              </a:rPr>
              <a:t>T</a:t>
            </a:r>
            <a:r>
              <a:rPr dirty="0" baseline="22471" sz="6675" spc="-525">
                <a:solidFill>
                  <a:srgbClr val="FFDD00"/>
                </a:solidFill>
                <a:latin typeface="Calibri"/>
                <a:cs typeface="Calibri"/>
              </a:rPr>
              <a:t>POR</a:t>
            </a:r>
            <a:r>
              <a:rPr dirty="0" baseline="22471" sz="6675" spc="-9487">
                <a:solidFill>
                  <a:srgbClr val="FFDD00"/>
                </a:solidFill>
                <a:latin typeface="Calibri"/>
                <a:cs typeface="Calibri"/>
              </a:rPr>
              <a:t>T</a:t>
            </a:r>
            <a:r>
              <a:rPr dirty="0" sz="4450" spc="-260">
                <a:solidFill>
                  <a:srgbClr val="39CE7A"/>
                </a:solidFill>
                <a:latin typeface="Calibri"/>
                <a:cs typeface="Calibri"/>
              </a:rPr>
              <a:t>AL</a:t>
            </a:r>
            <a:r>
              <a:rPr dirty="0" sz="4450" spc="-690">
                <a:solidFill>
                  <a:srgbClr val="39CE7A"/>
                </a:solidFill>
                <a:latin typeface="Calibri"/>
                <a:cs typeface="Calibri"/>
              </a:rPr>
              <a:t>E</a:t>
            </a:r>
            <a:r>
              <a:rPr dirty="0" baseline="22471" sz="6675" spc="-217">
                <a:solidFill>
                  <a:srgbClr val="FFDD00"/>
                </a:solidFill>
                <a:latin typeface="Calibri"/>
                <a:cs typeface="Calibri"/>
              </a:rPr>
              <a:t>AA</a:t>
            </a:r>
            <a:r>
              <a:rPr dirty="0" baseline="22471" sz="6675" spc="-8122">
                <a:solidFill>
                  <a:srgbClr val="FFDD00"/>
                </a:solidFill>
                <a:latin typeface="Calibri"/>
                <a:cs typeface="Calibri"/>
              </a:rPr>
              <a:t>L</a:t>
            </a:r>
            <a:r>
              <a:rPr dirty="0" sz="4450" spc="-500">
                <a:solidFill>
                  <a:srgbClr val="39CE7A"/>
                </a:solidFill>
                <a:latin typeface="Calibri"/>
                <a:cs typeface="Calibri"/>
              </a:rPr>
              <a:t>WEREL</a:t>
            </a:r>
            <a:r>
              <a:rPr dirty="0" sz="4450" spc="-6684">
                <a:solidFill>
                  <a:srgbClr val="39CE7A"/>
                </a:solidFill>
                <a:latin typeface="Calibri"/>
                <a:cs typeface="Calibri"/>
              </a:rPr>
              <a:t>D</a:t>
            </a:r>
            <a:r>
              <a:rPr dirty="0" baseline="22471" sz="6675" spc="-1725">
                <a:solidFill>
                  <a:srgbClr val="FFDD00"/>
                </a:solidFill>
                <a:latin typeface="Calibri"/>
                <a:cs typeface="Calibri"/>
              </a:rPr>
              <a:t>1</a:t>
            </a:r>
            <a:endParaRPr baseline="22471" sz="6675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56527" y="8"/>
            <a:ext cx="9604375" cy="5163185"/>
            <a:chOff x="156527" y="8"/>
            <a:chExt cx="9604375" cy="5163185"/>
          </a:xfrm>
        </p:grpSpPr>
        <p:sp>
          <p:nvSpPr>
            <p:cNvPr id="79" name="object 79"/>
            <p:cNvSpPr/>
            <p:nvPr/>
          </p:nvSpPr>
          <p:spPr>
            <a:xfrm>
              <a:off x="931494" y="3024911"/>
              <a:ext cx="8829040" cy="2138680"/>
            </a:xfrm>
            <a:custGeom>
              <a:avLst/>
              <a:gdLst/>
              <a:ahLst/>
              <a:cxnLst/>
              <a:rect l="l" t="t" r="r" b="b"/>
              <a:pathLst>
                <a:path w="8829040" h="2138679">
                  <a:moveTo>
                    <a:pt x="7654506" y="1375371"/>
                  </a:moveTo>
                  <a:lnTo>
                    <a:pt x="0" y="1375371"/>
                  </a:lnTo>
                  <a:lnTo>
                    <a:pt x="0" y="2138121"/>
                  </a:lnTo>
                  <a:lnTo>
                    <a:pt x="7654506" y="2138121"/>
                  </a:lnTo>
                  <a:lnTo>
                    <a:pt x="7654506" y="1375371"/>
                  </a:lnTo>
                  <a:close/>
                </a:path>
                <a:path w="8829040" h="2138679">
                  <a:moveTo>
                    <a:pt x="8829002" y="0"/>
                  </a:moveTo>
                  <a:lnTo>
                    <a:pt x="0" y="0"/>
                  </a:lnTo>
                  <a:lnTo>
                    <a:pt x="0" y="709371"/>
                  </a:lnTo>
                  <a:lnTo>
                    <a:pt x="0" y="1268996"/>
                  </a:lnTo>
                  <a:lnTo>
                    <a:pt x="8829002" y="1268996"/>
                  </a:lnTo>
                  <a:lnTo>
                    <a:pt x="8829002" y="709371"/>
                  </a:lnTo>
                  <a:lnTo>
                    <a:pt x="8829002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56527" y="12"/>
              <a:ext cx="1642110" cy="1316990"/>
            </a:xfrm>
            <a:custGeom>
              <a:avLst/>
              <a:gdLst/>
              <a:ahLst/>
              <a:cxnLst/>
              <a:rect l="l" t="t" r="r" b="b"/>
              <a:pathLst>
                <a:path w="1642110" h="1316990">
                  <a:moveTo>
                    <a:pt x="1545005" y="737870"/>
                  </a:moveTo>
                  <a:lnTo>
                    <a:pt x="1062202" y="737870"/>
                  </a:lnTo>
                  <a:lnTo>
                    <a:pt x="1062202" y="930910"/>
                  </a:lnTo>
                  <a:lnTo>
                    <a:pt x="1062202" y="996772"/>
                  </a:lnTo>
                  <a:lnTo>
                    <a:pt x="1448447" y="996772"/>
                  </a:lnTo>
                  <a:lnTo>
                    <a:pt x="1448447" y="930910"/>
                  </a:lnTo>
                  <a:lnTo>
                    <a:pt x="1545005" y="930910"/>
                  </a:lnTo>
                  <a:lnTo>
                    <a:pt x="1545005" y="737870"/>
                  </a:lnTo>
                  <a:close/>
                </a:path>
                <a:path w="1642110" h="1316990">
                  <a:moveTo>
                    <a:pt x="1641576" y="254520"/>
                  </a:moveTo>
                  <a:lnTo>
                    <a:pt x="1255318" y="254520"/>
                  </a:lnTo>
                  <a:lnTo>
                    <a:pt x="1255318" y="350520"/>
                  </a:lnTo>
                  <a:lnTo>
                    <a:pt x="1158760" y="350520"/>
                  </a:lnTo>
                  <a:lnTo>
                    <a:pt x="1158760" y="254520"/>
                  </a:lnTo>
                  <a:lnTo>
                    <a:pt x="1062202" y="254520"/>
                  </a:lnTo>
                  <a:lnTo>
                    <a:pt x="1062202" y="350520"/>
                  </a:lnTo>
                  <a:lnTo>
                    <a:pt x="965631" y="350520"/>
                  </a:lnTo>
                  <a:lnTo>
                    <a:pt x="965631" y="254520"/>
                  </a:lnTo>
                  <a:lnTo>
                    <a:pt x="1062202" y="254520"/>
                  </a:lnTo>
                  <a:lnTo>
                    <a:pt x="1062202" y="157949"/>
                  </a:lnTo>
                  <a:lnTo>
                    <a:pt x="965631" y="157949"/>
                  </a:lnTo>
                  <a:lnTo>
                    <a:pt x="965631" y="61391"/>
                  </a:lnTo>
                  <a:lnTo>
                    <a:pt x="1062202" y="61391"/>
                  </a:lnTo>
                  <a:lnTo>
                    <a:pt x="1062202" y="157949"/>
                  </a:lnTo>
                  <a:lnTo>
                    <a:pt x="1158760" y="157949"/>
                  </a:lnTo>
                  <a:lnTo>
                    <a:pt x="1158760" y="254000"/>
                  </a:lnTo>
                  <a:lnTo>
                    <a:pt x="1545005" y="254000"/>
                  </a:lnTo>
                  <a:lnTo>
                    <a:pt x="1545005" y="157480"/>
                  </a:lnTo>
                  <a:lnTo>
                    <a:pt x="1545005" y="60960"/>
                  </a:lnTo>
                  <a:lnTo>
                    <a:pt x="1448447" y="60960"/>
                  </a:lnTo>
                  <a:lnTo>
                    <a:pt x="1448447" y="0"/>
                  </a:lnTo>
                  <a:lnTo>
                    <a:pt x="1255306" y="0"/>
                  </a:lnTo>
                  <a:lnTo>
                    <a:pt x="1255306" y="61391"/>
                  </a:lnTo>
                  <a:lnTo>
                    <a:pt x="1255306" y="157480"/>
                  </a:lnTo>
                  <a:lnTo>
                    <a:pt x="1158760" y="157480"/>
                  </a:lnTo>
                  <a:lnTo>
                    <a:pt x="1158760" y="61391"/>
                  </a:lnTo>
                  <a:lnTo>
                    <a:pt x="1255306" y="61391"/>
                  </a:lnTo>
                  <a:lnTo>
                    <a:pt x="1255306" y="0"/>
                  </a:lnTo>
                  <a:lnTo>
                    <a:pt x="675932" y="0"/>
                  </a:lnTo>
                  <a:lnTo>
                    <a:pt x="675932" y="61391"/>
                  </a:lnTo>
                  <a:lnTo>
                    <a:pt x="675932" y="157949"/>
                  </a:lnTo>
                  <a:lnTo>
                    <a:pt x="579374" y="157949"/>
                  </a:lnTo>
                  <a:lnTo>
                    <a:pt x="579374" y="254520"/>
                  </a:lnTo>
                  <a:lnTo>
                    <a:pt x="675932" y="254520"/>
                  </a:lnTo>
                  <a:lnTo>
                    <a:pt x="675932" y="350520"/>
                  </a:lnTo>
                  <a:lnTo>
                    <a:pt x="579374" y="350520"/>
                  </a:lnTo>
                  <a:lnTo>
                    <a:pt x="579374" y="254520"/>
                  </a:lnTo>
                  <a:lnTo>
                    <a:pt x="482815" y="254520"/>
                  </a:lnTo>
                  <a:lnTo>
                    <a:pt x="482815" y="350520"/>
                  </a:lnTo>
                  <a:lnTo>
                    <a:pt x="386245" y="350520"/>
                  </a:lnTo>
                  <a:lnTo>
                    <a:pt x="386245" y="254000"/>
                  </a:lnTo>
                  <a:lnTo>
                    <a:pt x="482815" y="254000"/>
                  </a:lnTo>
                  <a:lnTo>
                    <a:pt x="482815" y="157949"/>
                  </a:lnTo>
                  <a:lnTo>
                    <a:pt x="579374" y="157949"/>
                  </a:lnTo>
                  <a:lnTo>
                    <a:pt x="579374" y="61391"/>
                  </a:lnTo>
                  <a:lnTo>
                    <a:pt x="675932" y="61391"/>
                  </a:lnTo>
                  <a:lnTo>
                    <a:pt x="675932" y="0"/>
                  </a:lnTo>
                  <a:lnTo>
                    <a:pt x="482803" y="0"/>
                  </a:lnTo>
                  <a:lnTo>
                    <a:pt x="482803" y="61391"/>
                  </a:lnTo>
                  <a:lnTo>
                    <a:pt x="482803" y="157480"/>
                  </a:lnTo>
                  <a:lnTo>
                    <a:pt x="386245" y="157480"/>
                  </a:lnTo>
                  <a:lnTo>
                    <a:pt x="386245" y="61391"/>
                  </a:lnTo>
                  <a:lnTo>
                    <a:pt x="482803" y="61391"/>
                  </a:lnTo>
                  <a:lnTo>
                    <a:pt x="482803" y="0"/>
                  </a:lnTo>
                  <a:lnTo>
                    <a:pt x="193116" y="0"/>
                  </a:lnTo>
                  <a:lnTo>
                    <a:pt x="193116" y="60960"/>
                  </a:lnTo>
                  <a:lnTo>
                    <a:pt x="96558" y="60960"/>
                  </a:lnTo>
                  <a:lnTo>
                    <a:pt x="96558" y="157480"/>
                  </a:lnTo>
                  <a:lnTo>
                    <a:pt x="96558" y="254000"/>
                  </a:lnTo>
                  <a:lnTo>
                    <a:pt x="0" y="254000"/>
                  </a:lnTo>
                  <a:lnTo>
                    <a:pt x="0" y="350520"/>
                  </a:lnTo>
                  <a:lnTo>
                    <a:pt x="0" y="641350"/>
                  </a:lnTo>
                  <a:lnTo>
                    <a:pt x="0" y="737870"/>
                  </a:lnTo>
                  <a:lnTo>
                    <a:pt x="96558" y="737870"/>
                  </a:lnTo>
                  <a:lnTo>
                    <a:pt x="96558" y="930910"/>
                  </a:lnTo>
                  <a:lnTo>
                    <a:pt x="193116" y="930910"/>
                  </a:lnTo>
                  <a:lnTo>
                    <a:pt x="193116" y="1027430"/>
                  </a:lnTo>
                  <a:lnTo>
                    <a:pt x="289674" y="1027430"/>
                  </a:lnTo>
                  <a:lnTo>
                    <a:pt x="289674" y="1123594"/>
                  </a:lnTo>
                  <a:lnTo>
                    <a:pt x="386245" y="1123594"/>
                  </a:lnTo>
                  <a:lnTo>
                    <a:pt x="386245" y="1220165"/>
                  </a:lnTo>
                  <a:lnTo>
                    <a:pt x="579374" y="1220165"/>
                  </a:lnTo>
                  <a:lnTo>
                    <a:pt x="579374" y="1316723"/>
                  </a:lnTo>
                  <a:lnTo>
                    <a:pt x="774966" y="1316723"/>
                  </a:lnTo>
                  <a:lnTo>
                    <a:pt x="774966" y="1220165"/>
                  </a:lnTo>
                  <a:lnTo>
                    <a:pt x="774966" y="1123594"/>
                  </a:lnTo>
                  <a:lnTo>
                    <a:pt x="675932" y="1123594"/>
                  </a:lnTo>
                  <a:lnTo>
                    <a:pt x="675932" y="1027036"/>
                  </a:lnTo>
                  <a:lnTo>
                    <a:pt x="579374" y="1027036"/>
                  </a:lnTo>
                  <a:lnTo>
                    <a:pt x="579374" y="930910"/>
                  </a:lnTo>
                  <a:lnTo>
                    <a:pt x="579374" y="737870"/>
                  </a:lnTo>
                  <a:lnTo>
                    <a:pt x="675932" y="737870"/>
                  </a:lnTo>
                  <a:lnTo>
                    <a:pt x="675932" y="641350"/>
                  </a:lnTo>
                  <a:lnTo>
                    <a:pt x="965631" y="641350"/>
                  </a:lnTo>
                  <a:lnTo>
                    <a:pt x="965631" y="737336"/>
                  </a:lnTo>
                  <a:lnTo>
                    <a:pt x="1641576" y="737336"/>
                  </a:lnTo>
                  <a:lnTo>
                    <a:pt x="1641576" y="641350"/>
                  </a:lnTo>
                  <a:lnTo>
                    <a:pt x="1641576" y="640778"/>
                  </a:lnTo>
                  <a:lnTo>
                    <a:pt x="1641576" y="351078"/>
                  </a:lnTo>
                  <a:lnTo>
                    <a:pt x="1641576" y="350520"/>
                  </a:lnTo>
                  <a:lnTo>
                    <a:pt x="1641576" y="25452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42772" y="61416"/>
              <a:ext cx="869315" cy="1062355"/>
            </a:xfrm>
            <a:custGeom>
              <a:avLst/>
              <a:gdLst/>
              <a:ahLst/>
              <a:cxnLst/>
              <a:rect l="l" t="t" r="r" b="b"/>
              <a:pathLst>
                <a:path w="869315" h="1062355">
                  <a:moveTo>
                    <a:pt x="96570" y="0"/>
                  </a:moveTo>
                  <a:lnTo>
                    <a:pt x="0" y="0"/>
                  </a:lnTo>
                  <a:lnTo>
                    <a:pt x="0" y="96545"/>
                  </a:lnTo>
                  <a:lnTo>
                    <a:pt x="96570" y="96545"/>
                  </a:lnTo>
                  <a:lnTo>
                    <a:pt x="96570" y="0"/>
                  </a:lnTo>
                  <a:close/>
                </a:path>
                <a:path w="869315" h="1062355">
                  <a:moveTo>
                    <a:pt x="289687" y="0"/>
                  </a:moveTo>
                  <a:lnTo>
                    <a:pt x="193116" y="0"/>
                  </a:lnTo>
                  <a:lnTo>
                    <a:pt x="193116" y="96545"/>
                  </a:lnTo>
                  <a:lnTo>
                    <a:pt x="96570" y="96545"/>
                  </a:lnTo>
                  <a:lnTo>
                    <a:pt x="96570" y="193103"/>
                  </a:lnTo>
                  <a:lnTo>
                    <a:pt x="0" y="193103"/>
                  </a:lnTo>
                  <a:lnTo>
                    <a:pt x="0" y="289674"/>
                  </a:lnTo>
                  <a:lnTo>
                    <a:pt x="96570" y="289674"/>
                  </a:lnTo>
                  <a:lnTo>
                    <a:pt x="96570" y="193116"/>
                  </a:lnTo>
                  <a:lnTo>
                    <a:pt x="193116" y="193116"/>
                  </a:lnTo>
                  <a:lnTo>
                    <a:pt x="193116" y="289674"/>
                  </a:lnTo>
                  <a:lnTo>
                    <a:pt x="289687" y="289674"/>
                  </a:lnTo>
                  <a:lnTo>
                    <a:pt x="289687" y="193103"/>
                  </a:lnTo>
                  <a:lnTo>
                    <a:pt x="193128" y="193103"/>
                  </a:lnTo>
                  <a:lnTo>
                    <a:pt x="193128" y="96545"/>
                  </a:lnTo>
                  <a:lnTo>
                    <a:pt x="289687" y="96545"/>
                  </a:lnTo>
                  <a:lnTo>
                    <a:pt x="289687" y="0"/>
                  </a:lnTo>
                  <a:close/>
                </a:path>
                <a:path w="869315" h="1062355">
                  <a:moveTo>
                    <a:pt x="388721" y="965644"/>
                  </a:moveTo>
                  <a:lnTo>
                    <a:pt x="386257" y="965644"/>
                  </a:lnTo>
                  <a:lnTo>
                    <a:pt x="289687" y="965644"/>
                  </a:lnTo>
                  <a:lnTo>
                    <a:pt x="289687" y="1062189"/>
                  </a:lnTo>
                  <a:lnTo>
                    <a:pt x="386245" y="1062189"/>
                  </a:lnTo>
                  <a:lnTo>
                    <a:pt x="388721" y="1062189"/>
                  </a:lnTo>
                  <a:lnTo>
                    <a:pt x="388721" y="965644"/>
                  </a:lnTo>
                  <a:close/>
                </a:path>
                <a:path w="869315" h="1062355">
                  <a:moveTo>
                    <a:pt x="675944" y="675919"/>
                  </a:moveTo>
                  <a:lnTo>
                    <a:pt x="579386" y="675919"/>
                  </a:lnTo>
                  <a:lnTo>
                    <a:pt x="579386" y="579361"/>
                  </a:lnTo>
                  <a:lnTo>
                    <a:pt x="482815" y="579361"/>
                  </a:lnTo>
                  <a:lnTo>
                    <a:pt x="482815" y="772490"/>
                  </a:lnTo>
                  <a:lnTo>
                    <a:pt x="388721" y="813841"/>
                  </a:lnTo>
                  <a:lnTo>
                    <a:pt x="386257" y="868781"/>
                  </a:lnTo>
                  <a:lnTo>
                    <a:pt x="386257" y="772490"/>
                  </a:lnTo>
                  <a:lnTo>
                    <a:pt x="482815" y="772490"/>
                  </a:lnTo>
                  <a:lnTo>
                    <a:pt x="482815" y="579361"/>
                  </a:lnTo>
                  <a:lnTo>
                    <a:pt x="386257" y="579361"/>
                  </a:lnTo>
                  <a:lnTo>
                    <a:pt x="289687" y="579361"/>
                  </a:lnTo>
                  <a:lnTo>
                    <a:pt x="289687" y="675919"/>
                  </a:lnTo>
                  <a:lnTo>
                    <a:pt x="193116" y="675919"/>
                  </a:lnTo>
                  <a:lnTo>
                    <a:pt x="193116" y="772490"/>
                  </a:lnTo>
                  <a:lnTo>
                    <a:pt x="193116" y="869048"/>
                  </a:lnTo>
                  <a:lnTo>
                    <a:pt x="193116" y="965619"/>
                  </a:lnTo>
                  <a:lnTo>
                    <a:pt x="289687" y="965619"/>
                  </a:lnTo>
                  <a:lnTo>
                    <a:pt x="386245" y="965619"/>
                  </a:lnTo>
                  <a:lnTo>
                    <a:pt x="482815" y="965619"/>
                  </a:lnTo>
                  <a:lnTo>
                    <a:pt x="482815" y="935367"/>
                  </a:lnTo>
                  <a:lnTo>
                    <a:pt x="579386" y="935367"/>
                  </a:lnTo>
                  <a:lnTo>
                    <a:pt x="675944" y="935367"/>
                  </a:lnTo>
                  <a:lnTo>
                    <a:pt x="675944" y="869061"/>
                  </a:lnTo>
                  <a:lnTo>
                    <a:pt x="675944" y="772490"/>
                  </a:lnTo>
                  <a:lnTo>
                    <a:pt x="675944" y="675919"/>
                  </a:lnTo>
                  <a:close/>
                </a:path>
                <a:path w="869315" h="1062355">
                  <a:moveTo>
                    <a:pt x="675944" y="0"/>
                  </a:moveTo>
                  <a:lnTo>
                    <a:pt x="579386" y="0"/>
                  </a:lnTo>
                  <a:lnTo>
                    <a:pt x="579386" y="96545"/>
                  </a:lnTo>
                  <a:lnTo>
                    <a:pt x="675944" y="96545"/>
                  </a:lnTo>
                  <a:lnTo>
                    <a:pt x="675944" y="0"/>
                  </a:lnTo>
                  <a:close/>
                </a:path>
                <a:path w="869315" h="1062355">
                  <a:moveTo>
                    <a:pt x="869073" y="0"/>
                  </a:moveTo>
                  <a:lnTo>
                    <a:pt x="772502" y="0"/>
                  </a:lnTo>
                  <a:lnTo>
                    <a:pt x="772502" y="96545"/>
                  </a:lnTo>
                  <a:lnTo>
                    <a:pt x="675944" y="96545"/>
                  </a:lnTo>
                  <a:lnTo>
                    <a:pt x="675944" y="193103"/>
                  </a:lnTo>
                  <a:lnTo>
                    <a:pt x="579386" y="193103"/>
                  </a:lnTo>
                  <a:lnTo>
                    <a:pt x="579386" y="289674"/>
                  </a:lnTo>
                  <a:lnTo>
                    <a:pt x="675944" y="289674"/>
                  </a:lnTo>
                  <a:lnTo>
                    <a:pt x="675944" y="193116"/>
                  </a:lnTo>
                  <a:lnTo>
                    <a:pt x="772502" y="193116"/>
                  </a:lnTo>
                  <a:lnTo>
                    <a:pt x="772502" y="289674"/>
                  </a:lnTo>
                  <a:lnTo>
                    <a:pt x="869073" y="289674"/>
                  </a:lnTo>
                  <a:lnTo>
                    <a:pt x="869073" y="193103"/>
                  </a:lnTo>
                  <a:lnTo>
                    <a:pt x="772515" y="193103"/>
                  </a:lnTo>
                  <a:lnTo>
                    <a:pt x="772515" y="96545"/>
                  </a:lnTo>
                  <a:lnTo>
                    <a:pt x="869073" y="96545"/>
                  </a:lnTo>
                  <a:lnTo>
                    <a:pt x="869073" y="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/>
          <p:cNvSpPr txBox="1"/>
          <p:nvPr/>
        </p:nvSpPr>
        <p:spPr>
          <a:xfrm>
            <a:off x="1678231" y="3002014"/>
            <a:ext cx="7343775" cy="2084705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algn="ctr" marL="12065" marR="5080">
              <a:lnSpc>
                <a:spcPct val="79400"/>
              </a:lnSpc>
              <a:spcBef>
                <a:spcPts val="1220"/>
              </a:spcBef>
            </a:pPr>
            <a:r>
              <a:rPr dirty="0" sz="4450" spc="-459">
                <a:solidFill>
                  <a:srgbClr val="1D1D1B"/>
                </a:solidFill>
                <a:latin typeface="Calibri"/>
                <a:cs typeface="Calibri"/>
              </a:rPr>
              <a:t>EE</a:t>
            </a:r>
            <a:r>
              <a:rPr dirty="0" sz="4450" spc="-6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00">
                <a:solidFill>
                  <a:srgbClr val="1D1D1B"/>
                </a:solidFill>
                <a:latin typeface="Calibri"/>
                <a:cs typeface="Calibri"/>
              </a:rPr>
              <a:t>MEN</a:t>
            </a:r>
            <a:r>
              <a:rPr dirty="0" sz="4450" spc="-39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35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4450" spc="-32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43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15">
                <a:solidFill>
                  <a:srgbClr val="1D1D1B"/>
                </a:solidFill>
                <a:latin typeface="Calibri"/>
                <a:cs typeface="Calibri"/>
              </a:rPr>
              <a:t>VLEE</a:t>
            </a:r>
            <a:r>
              <a:rPr dirty="0" sz="4450" spc="-26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6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6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30">
                <a:solidFill>
                  <a:srgbClr val="1D1D1B"/>
                </a:solidFill>
                <a:latin typeface="Calibri"/>
                <a:cs typeface="Calibri"/>
              </a:rPr>
              <a:t>BLOE</a:t>
            </a:r>
            <a:r>
              <a:rPr dirty="0" sz="4450" spc="-57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15">
                <a:solidFill>
                  <a:srgbClr val="1D1D1B"/>
                </a:solidFill>
                <a:latin typeface="Calibri"/>
                <a:cs typeface="Calibri"/>
              </a:rPr>
              <a:t>KAN  </a:t>
            </a:r>
            <a:r>
              <a:rPr dirty="0" sz="4450" spc="-370">
                <a:solidFill>
                  <a:srgbClr val="1D1D1B"/>
                </a:solidFill>
                <a:latin typeface="Calibri"/>
                <a:cs typeface="Calibri"/>
              </a:rPr>
              <a:t>NIE</a:t>
            </a:r>
            <a:r>
              <a:rPr dirty="0" sz="4450" spc="-45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8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4450" spc="-509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55">
                <a:solidFill>
                  <a:srgbClr val="1D1D1B"/>
                </a:solidFill>
                <a:latin typeface="Calibri"/>
                <a:cs typeface="Calibri"/>
              </a:rPr>
              <a:t>DIGI</a:t>
            </a:r>
            <a:r>
              <a:rPr dirty="0" sz="4450" spc="-71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260">
                <a:solidFill>
                  <a:srgbClr val="1D1D1B"/>
                </a:solidFill>
                <a:latin typeface="Calibri"/>
                <a:cs typeface="Calibri"/>
              </a:rPr>
              <a:t>AL</a:t>
            </a:r>
            <a:r>
              <a:rPr dirty="0" sz="4450" spc="-31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00">
                <a:solidFill>
                  <a:srgbClr val="1D1D1B"/>
                </a:solidFill>
                <a:latin typeface="Calibri"/>
                <a:cs typeface="Calibri"/>
              </a:rPr>
              <a:t>WEREL</a:t>
            </a:r>
            <a:r>
              <a:rPr dirty="0" sz="4450" spc="-61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70">
                <a:solidFill>
                  <a:srgbClr val="1D1D1B"/>
                </a:solidFill>
                <a:latin typeface="Calibri"/>
                <a:cs typeface="Calibri"/>
              </a:rPr>
              <a:t>IN</a:t>
            </a:r>
            <a:endParaRPr sz="4450">
              <a:latin typeface="Calibri"/>
              <a:cs typeface="Calibri"/>
            </a:endParaRPr>
          </a:p>
          <a:p>
            <a:pPr algn="ctr" marL="13335">
              <a:lnSpc>
                <a:spcPct val="100000"/>
              </a:lnSpc>
              <a:spcBef>
                <a:spcPts val="1265"/>
              </a:spcBef>
            </a:pPr>
            <a:r>
              <a:rPr dirty="0" sz="4450" spc="-459">
                <a:solidFill>
                  <a:srgbClr val="1D1D1B"/>
                </a:solidFill>
                <a:latin typeface="Calibri"/>
                <a:cs typeface="Calibri"/>
              </a:rPr>
              <a:t>EE</a:t>
            </a:r>
            <a:r>
              <a:rPr dirty="0" sz="4450" spc="-6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7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8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335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4450" spc="-70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71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15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195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r>
              <a:rPr dirty="0" sz="4450" spc="-6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695">
                <a:solidFill>
                  <a:srgbClr val="1D1D1B"/>
                </a:solidFill>
                <a:latin typeface="Calibri"/>
                <a:cs typeface="Calibri"/>
              </a:rPr>
              <a:t>WE</a:t>
            </a:r>
            <a:r>
              <a:rPr dirty="0" sz="4450" spc="-265">
                <a:solidFill>
                  <a:srgbClr val="1D1D1B"/>
                </a:solidFill>
                <a:latin typeface="Calibri"/>
                <a:cs typeface="Calibri"/>
              </a:rPr>
              <a:t>L</a:t>
            </a:r>
            <a:r>
              <a:rPr dirty="0" sz="4450" spc="-35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445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31494" y="996772"/>
            <a:ext cx="8829040" cy="1922145"/>
          </a:xfrm>
          <a:custGeom>
            <a:avLst/>
            <a:gdLst/>
            <a:ahLst/>
            <a:cxnLst/>
            <a:rect l="l" t="t" r="r" b="b"/>
            <a:pathLst>
              <a:path w="8829040" h="1922145">
                <a:moveTo>
                  <a:pt x="8829001" y="0"/>
                </a:moveTo>
                <a:lnTo>
                  <a:pt x="0" y="0"/>
                </a:lnTo>
                <a:lnTo>
                  <a:pt x="0" y="1921738"/>
                </a:lnTo>
                <a:lnTo>
                  <a:pt x="8829001" y="1921738"/>
                </a:lnTo>
                <a:lnTo>
                  <a:pt x="8829001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3153058" y="805958"/>
            <a:ext cx="4220210" cy="20523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300" spc="-980">
                <a:solidFill>
                  <a:srgbClr val="1D1D1B"/>
                </a:solidFill>
              </a:rPr>
              <a:t>E</a:t>
            </a:r>
            <a:r>
              <a:rPr dirty="0" sz="13300" spc="-240">
                <a:solidFill>
                  <a:srgbClr val="1D1D1B"/>
                </a:solidFill>
              </a:rPr>
              <a:t>RR</a:t>
            </a:r>
            <a:r>
              <a:rPr dirty="0" sz="13300" spc="-1755">
                <a:solidFill>
                  <a:srgbClr val="1D1D1B"/>
                </a:solidFill>
              </a:rPr>
              <a:t>O</a:t>
            </a:r>
            <a:r>
              <a:rPr dirty="0" sz="13300" spc="-740">
                <a:solidFill>
                  <a:srgbClr val="1D1D1B"/>
                </a:solidFill>
              </a:rPr>
              <a:t>R</a:t>
            </a:r>
            <a:endParaRPr sz="13300"/>
          </a:p>
        </p:txBody>
      </p:sp>
      <p:grpSp>
        <p:nvGrpSpPr>
          <p:cNvPr id="85" name="object 85"/>
          <p:cNvGrpSpPr/>
          <p:nvPr/>
        </p:nvGrpSpPr>
        <p:grpSpPr>
          <a:xfrm>
            <a:off x="1427653" y="1359148"/>
            <a:ext cx="9264650" cy="5523230"/>
            <a:chOff x="1427653" y="1359148"/>
            <a:chExt cx="9264650" cy="5523230"/>
          </a:xfrm>
        </p:grpSpPr>
        <p:sp>
          <p:nvSpPr>
            <p:cNvPr id="86" name="object 86"/>
            <p:cNvSpPr/>
            <p:nvPr/>
          </p:nvSpPr>
          <p:spPr>
            <a:xfrm>
              <a:off x="1567537" y="149974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4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4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4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489084" y="1420964"/>
              <a:ext cx="1189990" cy="1073785"/>
            </a:xfrm>
            <a:custGeom>
              <a:avLst/>
              <a:gdLst/>
              <a:ahLst/>
              <a:cxnLst/>
              <a:rect l="l" t="t" r="r" b="b"/>
              <a:pathLst>
                <a:path w="1189989" h="1073785">
                  <a:moveTo>
                    <a:pt x="594928" y="0"/>
                  </a:moveTo>
                  <a:lnTo>
                    <a:pt x="530204" y="17283"/>
                  </a:lnTo>
                  <a:lnTo>
                    <a:pt x="482977" y="65150"/>
                  </a:lnTo>
                  <a:lnTo>
                    <a:pt x="17535" y="877925"/>
                  </a:lnTo>
                  <a:lnTo>
                    <a:pt x="0" y="943057"/>
                  </a:lnTo>
                  <a:lnTo>
                    <a:pt x="4383" y="976377"/>
                  </a:lnTo>
                  <a:lnTo>
                    <a:pt x="38297" y="1035604"/>
                  </a:lnTo>
                  <a:lnTo>
                    <a:pt x="95522" y="1068920"/>
                  </a:lnTo>
                  <a:lnTo>
                    <a:pt x="129435" y="1073365"/>
                  </a:lnTo>
                  <a:lnTo>
                    <a:pt x="1060421" y="1073365"/>
                  </a:lnTo>
                  <a:lnTo>
                    <a:pt x="1125164" y="1056084"/>
                  </a:lnTo>
                  <a:lnTo>
                    <a:pt x="1172371" y="1008227"/>
                  </a:lnTo>
                  <a:lnTo>
                    <a:pt x="1178014" y="994562"/>
                  </a:lnTo>
                  <a:lnTo>
                    <a:pt x="130921" y="994562"/>
                  </a:lnTo>
                  <a:lnTo>
                    <a:pt x="103976" y="987142"/>
                  </a:lnTo>
                  <a:lnTo>
                    <a:pt x="85547" y="968179"/>
                  </a:lnTo>
                  <a:lnTo>
                    <a:pt x="78457" y="942618"/>
                  </a:lnTo>
                  <a:lnTo>
                    <a:pt x="85531" y="915403"/>
                  </a:lnTo>
                  <a:lnTo>
                    <a:pt x="549589" y="105168"/>
                  </a:lnTo>
                  <a:lnTo>
                    <a:pt x="569437" y="85373"/>
                  </a:lnTo>
                  <a:lnTo>
                    <a:pt x="594953" y="78774"/>
                  </a:lnTo>
                  <a:lnTo>
                    <a:pt x="714681" y="78774"/>
                  </a:lnTo>
                  <a:lnTo>
                    <a:pt x="706878" y="65150"/>
                  </a:lnTo>
                  <a:lnTo>
                    <a:pt x="686109" y="37767"/>
                  </a:lnTo>
                  <a:lnTo>
                    <a:pt x="659671" y="17283"/>
                  </a:lnTo>
                  <a:lnTo>
                    <a:pt x="628849" y="4445"/>
                  </a:lnTo>
                  <a:lnTo>
                    <a:pt x="594928" y="0"/>
                  </a:lnTo>
                  <a:close/>
                </a:path>
                <a:path w="1189989" h="1073785">
                  <a:moveTo>
                    <a:pt x="714681" y="78774"/>
                  </a:moveTo>
                  <a:lnTo>
                    <a:pt x="594953" y="78774"/>
                  </a:lnTo>
                  <a:lnTo>
                    <a:pt x="620469" y="85373"/>
                  </a:lnTo>
                  <a:lnTo>
                    <a:pt x="640318" y="105168"/>
                  </a:lnTo>
                  <a:lnTo>
                    <a:pt x="1104338" y="915403"/>
                  </a:lnTo>
                  <a:lnTo>
                    <a:pt x="1111426" y="942618"/>
                  </a:lnTo>
                  <a:lnTo>
                    <a:pt x="1104336" y="968179"/>
                  </a:lnTo>
                  <a:lnTo>
                    <a:pt x="1085908" y="987142"/>
                  </a:lnTo>
                  <a:lnTo>
                    <a:pt x="1058986" y="994562"/>
                  </a:lnTo>
                  <a:lnTo>
                    <a:pt x="1178014" y="994562"/>
                  </a:lnTo>
                  <a:lnTo>
                    <a:pt x="1185523" y="976377"/>
                  </a:lnTo>
                  <a:lnTo>
                    <a:pt x="1189907" y="943057"/>
                  </a:lnTo>
                  <a:lnTo>
                    <a:pt x="1185523" y="909747"/>
                  </a:lnTo>
                  <a:lnTo>
                    <a:pt x="1172371" y="877925"/>
                  </a:lnTo>
                  <a:lnTo>
                    <a:pt x="714681" y="7877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567537" y="149974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4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4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4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427653" y="1359148"/>
              <a:ext cx="1313180" cy="1197610"/>
            </a:xfrm>
            <a:custGeom>
              <a:avLst/>
              <a:gdLst/>
              <a:ahLst/>
              <a:cxnLst/>
              <a:rect l="l" t="t" r="r" b="b"/>
              <a:pathLst>
                <a:path w="1313180" h="1197610">
                  <a:moveTo>
                    <a:pt x="656366" y="0"/>
                  </a:moveTo>
                  <a:lnTo>
                    <a:pt x="606362" y="6548"/>
                  </a:lnTo>
                  <a:lnTo>
                    <a:pt x="560929" y="25466"/>
                  </a:lnTo>
                  <a:lnTo>
                    <a:pt x="521950" y="55667"/>
                  </a:lnTo>
                  <a:lnTo>
                    <a:pt x="491305" y="96062"/>
                  </a:lnTo>
                  <a:lnTo>
                    <a:pt x="25811" y="908786"/>
                  </a:lnTo>
                  <a:lnTo>
                    <a:pt x="6452" y="955730"/>
                  </a:lnTo>
                  <a:lnTo>
                    <a:pt x="0" y="1004868"/>
                  </a:lnTo>
                  <a:lnTo>
                    <a:pt x="6452" y="1053994"/>
                  </a:lnTo>
                  <a:lnTo>
                    <a:pt x="25811" y="1100937"/>
                  </a:lnTo>
                  <a:lnTo>
                    <a:pt x="56456" y="1141309"/>
                  </a:lnTo>
                  <a:lnTo>
                    <a:pt x="95434" y="1171508"/>
                  </a:lnTo>
                  <a:lnTo>
                    <a:pt x="140863" y="1190434"/>
                  </a:lnTo>
                  <a:lnTo>
                    <a:pt x="190861" y="1196987"/>
                  </a:lnTo>
                  <a:lnTo>
                    <a:pt x="1121847" y="1196987"/>
                  </a:lnTo>
                  <a:lnTo>
                    <a:pt x="1171873" y="1190434"/>
                  </a:lnTo>
                  <a:lnTo>
                    <a:pt x="1217303" y="1171508"/>
                  </a:lnTo>
                  <a:lnTo>
                    <a:pt x="1256271" y="1141309"/>
                  </a:lnTo>
                  <a:lnTo>
                    <a:pt x="1260915" y="1135189"/>
                  </a:lnTo>
                  <a:lnTo>
                    <a:pt x="190861" y="1135189"/>
                  </a:lnTo>
                  <a:lnTo>
                    <a:pt x="156948" y="1130742"/>
                  </a:lnTo>
                  <a:lnTo>
                    <a:pt x="99728" y="1097416"/>
                  </a:lnTo>
                  <a:lnTo>
                    <a:pt x="65815" y="1038188"/>
                  </a:lnTo>
                  <a:lnTo>
                    <a:pt x="61429" y="1004862"/>
                  </a:lnTo>
                  <a:lnTo>
                    <a:pt x="65815" y="971558"/>
                  </a:lnTo>
                  <a:lnTo>
                    <a:pt x="544416" y="126961"/>
                  </a:lnTo>
                  <a:lnTo>
                    <a:pt x="591633" y="79094"/>
                  </a:lnTo>
                  <a:lnTo>
                    <a:pt x="656366" y="61810"/>
                  </a:lnTo>
                  <a:lnTo>
                    <a:pt x="795437" y="61810"/>
                  </a:lnTo>
                  <a:lnTo>
                    <a:pt x="790778" y="55667"/>
                  </a:lnTo>
                  <a:lnTo>
                    <a:pt x="751812" y="25466"/>
                  </a:lnTo>
                  <a:lnTo>
                    <a:pt x="706385" y="6548"/>
                  </a:lnTo>
                  <a:lnTo>
                    <a:pt x="656366" y="0"/>
                  </a:lnTo>
                  <a:close/>
                </a:path>
                <a:path w="1313180" h="1197610">
                  <a:moveTo>
                    <a:pt x="795437" y="61810"/>
                  </a:moveTo>
                  <a:lnTo>
                    <a:pt x="656366" y="61810"/>
                  </a:lnTo>
                  <a:lnTo>
                    <a:pt x="690287" y="66256"/>
                  </a:lnTo>
                  <a:lnTo>
                    <a:pt x="721108" y="79094"/>
                  </a:lnTo>
                  <a:lnTo>
                    <a:pt x="768304" y="126961"/>
                  </a:lnTo>
                  <a:lnTo>
                    <a:pt x="1233797" y="939736"/>
                  </a:lnTo>
                  <a:lnTo>
                    <a:pt x="1251342" y="1004868"/>
                  </a:lnTo>
                  <a:lnTo>
                    <a:pt x="1246956" y="1038188"/>
                  </a:lnTo>
                  <a:lnTo>
                    <a:pt x="1213030" y="1097416"/>
                  </a:lnTo>
                  <a:lnTo>
                    <a:pt x="1155773" y="1130742"/>
                  </a:lnTo>
                  <a:lnTo>
                    <a:pt x="1121847" y="1135189"/>
                  </a:lnTo>
                  <a:lnTo>
                    <a:pt x="1260915" y="1135189"/>
                  </a:lnTo>
                  <a:lnTo>
                    <a:pt x="1286909" y="1100937"/>
                  </a:lnTo>
                  <a:lnTo>
                    <a:pt x="1306290" y="1053994"/>
                  </a:lnTo>
                  <a:lnTo>
                    <a:pt x="1312750" y="1004862"/>
                  </a:lnTo>
                  <a:lnTo>
                    <a:pt x="1306290" y="955730"/>
                  </a:lnTo>
                  <a:lnTo>
                    <a:pt x="1286909" y="908786"/>
                  </a:lnTo>
                  <a:lnTo>
                    <a:pt x="821416" y="96062"/>
                  </a:lnTo>
                  <a:lnTo>
                    <a:pt x="795437" y="61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031159" y="1694414"/>
              <a:ext cx="106045" cy="457834"/>
            </a:xfrm>
            <a:custGeom>
              <a:avLst/>
              <a:gdLst/>
              <a:ahLst/>
              <a:cxnLst/>
              <a:rect l="l" t="t" r="r" b="b"/>
              <a:pathLst>
                <a:path w="106044" h="457835">
                  <a:moveTo>
                    <a:pt x="52857" y="0"/>
                  </a:moveTo>
                  <a:lnTo>
                    <a:pt x="30807" y="3369"/>
                  </a:lnTo>
                  <a:lnTo>
                    <a:pt x="14170" y="13908"/>
                  </a:lnTo>
                  <a:lnTo>
                    <a:pt x="3661" y="32259"/>
                  </a:lnTo>
                  <a:lnTo>
                    <a:pt x="0" y="59067"/>
                  </a:lnTo>
                  <a:lnTo>
                    <a:pt x="1200" y="87216"/>
                  </a:lnTo>
                  <a:lnTo>
                    <a:pt x="4524" y="128249"/>
                  </a:lnTo>
                  <a:lnTo>
                    <a:pt x="15883" y="246527"/>
                  </a:lnTo>
                  <a:lnTo>
                    <a:pt x="35598" y="457238"/>
                  </a:lnTo>
                  <a:lnTo>
                    <a:pt x="70167" y="457238"/>
                  </a:lnTo>
                  <a:lnTo>
                    <a:pt x="82677" y="322554"/>
                  </a:lnTo>
                  <a:lnTo>
                    <a:pt x="101193" y="128249"/>
                  </a:lnTo>
                  <a:lnTo>
                    <a:pt x="104514" y="87216"/>
                  </a:lnTo>
                  <a:lnTo>
                    <a:pt x="105714" y="59067"/>
                  </a:lnTo>
                  <a:lnTo>
                    <a:pt x="102051" y="32259"/>
                  </a:lnTo>
                  <a:lnTo>
                    <a:pt x="91540" y="13908"/>
                  </a:lnTo>
                  <a:lnTo>
                    <a:pt x="74902" y="3369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547" y="2181599"/>
              <a:ext cx="138988" cy="14121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091467" y="149974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5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5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5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8013015" y="1420964"/>
              <a:ext cx="1189990" cy="1073785"/>
            </a:xfrm>
            <a:custGeom>
              <a:avLst/>
              <a:gdLst/>
              <a:ahLst/>
              <a:cxnLst/>
              <a:rect l="l" t="t" r="r" b="b"/>
              <a:pathLst>
                <a:path w="1189990" h="1073785">
                  <a:moveTo>
                    <a:pt x="594928" y="0"/>
                  </a:moveTo>
                  <a:lnTo>
                    <a:pt x="530204" y="17283"/>
                  </a:lnTo>
                  <a:lnTo>
                    <a:pt x="482977" y="65150"/>
                  </a:lnTo>
                  <a:lnTo>
                    <a:pt x="17535" y="877925"/>
                  </a:lnTo>
                  <a:lnTo>
                    <a:pt x="0" y="943057"/>
                  </a:lnTo>
                  <a:lnTo>
                    <a:pt x="4383" y="976377"/>
                  </a:lnTo>
                  <a:lnTo>
                    <a:pt x="38297" y="1035604"/>
                  </a:lnTo>
                  <a:lnTo>
                    <a:pt x="95522" y="1068920"/>
                  </a:lnTo>
                  <a:lnTo>
                    <a:pt x="129435" y="1073365"/>
                  </a:lnTo>
                  <a:lnTo>
                    <a:pt x="1060421" y="1073365"/>
                  </a:lnTo>
                  <a:lnTo>
                    <a:pt x="1125164" y="1056084"/>
                  </a:lnTo>
                  <a:lnTo>
                    <a:pt x="1172371" y="1008227"/>
                  </a:lnTo>
                  <a:lnTo>
                    <a:pt x="1178014" y="994562"/>
                  </a:lnTo>
                  <a:lnTo>
                    <a:pt x="130921" y="994562"/>
                  </a:lnTo>
                  <a:lnTo>
                    <a:pt x="103976" y="987142"/>
                  </a:lnTo>
                  <a:lnTo>
                    <a:pt x="85547" y="968179"/>
                  </a:lnTo>
                  <a:lnTo>
                    <a:pt x="78457" y="942618"/>
                  </a:lnTo>
                  <a:lnTo>
                    <a:pt x="85531" y="915403"/>
                  </a:lnTo>
                  <a:lnTo>
                    <a:pt x="549589" y="105168"/>
                  </a:lnTo>
                  <a:lnTo>
                    <a:pt x="569437" y="85373"/>
                  </a:lnTo>
                  <a:lnTo>
                    <a:pt x="594953" y="78774"/>
                  </a:lnTo>
                  <a:lnTo>
                    <a:pt x="714681" y="78774"/>
                  </a:lnTo>
                  <a:lnTo>
                    <a:pt x="706878" y="65150"/>
                  </a:lnTo>
                  <a:lnTo>
                    <a:pt x="686109" y="37767"/>
                  </a:lnTo>
                  <a:lnTo>
                    <a:pt x="659671" y="17283"/>
                  </a:lnTo>
                  <a:lnTo>
                    <a:pt x="628849" y="4445"/>
                  </a:lnTo>
                  <a:lnTo>
                    <a:pt x="594928" y="0"/>
                  </a:lnTo>
                  <a:close/>
                </a:path>
                <a:path w="1189990" h="1073785">
                  <a:moveTo>
                    <a:pt x="714681" y="78774"/>
                  </a:moveTo>
                  <a:lnTo>
                    <a:pt x="594953" y="78774"/>
                  </a:lnTo>
                  <a:lnTo>
                    <a:pt x="620469" y="85373"/>
                  </a:lnTo>
                  <a:lnTo>
                    <a:pt x="640318" y="105168"/>
                  </a:lnTo>
                  <a:lnTo>
                    <a:pt x="1104338" y="915403"/>
                  </a:lnTo>
                  <a:lnTo>
                    <a:pt x="1111426" y="942618"/>
                  </a:lnTo>
                  <a:lnTo>
                    <a:pt x="1104336" y="968179"/>
                  </a:lnTo>
                  <a:lnTo>
                    <a:pt x="1085908" y="987142"/>
                  </a:lnTo>
                  <a:lnTo>
                    <a:pt x="1058986" y="994562"/>
                  </a:lnTo>
                  <a:lnTo>
                    <a:pt x="1178014" y="994562"/>
                  </a:lnTo>
                  <a:lnTo>
                    <a:pt x="1185523" y="976377"/>
                  </a:lnTo>
                  <a:lnTo>
                    <a:pt x="1189907" y="943057"/>
                  </a:lnTo>
                  <a:lnTo>
                    <a:pt x="1185523" y="909747"/>
                  </a:lnTo>
                  <a:lnTo>
                    <a:pt x="1172371" y="877925"/>
                  </a:lnTo>
                  <a:lnTo>
                    <a:pt x="714681" y="7877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8091467" y="149974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5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5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5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951584" y="1359148"/>
              <a:ext cx="1313180" cy="1197610"/>
            </a:xfrm>
            <a:custGeom>
              <a:avLst/>
              <a:gdLst/>
              <a:ahLst/>
              <a:cxnLst/>
              <a:rect l="l" t="t" r="r" b="b"/>
              <a:pathLst>
                <a:path w="1313179" h="1197610">
                  <a:moveTo>
                    <a:pt x="656366" y="0"/>
                  </a:moveTo>
                  <a:lnTo>
                    <a:pt x="606362" y="6548"/>
                  </a:lnTo>
                  <a:lnTo>
                    <a:pt x="560929" y="25466"/>
                  </a:lnTo>
                  <a:lnTo>
                    <a:pt x="521950" y="55667"/>
                  </a:lnTo>
                  <a:lnTo>
                    <a:pt x="491305" y="96062"/>
                  </a:lnTo>
                  <a:lnTo>
                    <a:pt x="25811" y="908786"/>
                  </a:lnTo>
                  <a:lnTo>
                    <a:pt x="6452" y="955730"/>
                  </a:lnTo>
                  <a:lnTo>
                    <a:pt x="0" y="1004868"/>
                  </a:lnTo>
                  <a:lnTo>
                    <a:pt x="6452" y="1053994"/>
                  </a:lnTo>
                  <a:lnTo>
                    <a:pt x="25811" y="1100937"/>
                  </a:lnTo>
                  <a:lnTo>
                    <a:pt x="56456" y="1141309"/>
                  </a:lnTo>
                  <a:lnTo>
                    <a:pt x="95434" y="1171508"/>
                  </a:lnTo>
                  <a:lnTo>
                    <a:pt x="140863" y="1190434"/>
                  </a:lnTo>
                  <a:lnTo>
                    <a:pt x="190861" y="1196987"/>
                  </a:lnTo>
                  <a:lnTo>
                    <a:pt x="1121847" y="1196987"/>
                  </a:lnTo>
                  <a:lnTo>
                    <a:pt x="1171873" y="1190434"/>
                  </a:lnTo>
                  <a:lnTo>
                    <a:pt x="1217303" y="1171508"/>
                  </a:lnTo>
                  <a:lnTo>
                    <a:pt x="1256271" y="1141309"/>
                  </a:lnTo>
                  <a:lnTo>
                    <a:pt x="1260915" y="1135189"/>
                  </a:lnTo>
                  <a:lnTo>
                    <a:pt x="190861" y="1135189"/>
                  </a:lnTo>
                  <a:lnTo>
                    <a:pt x="156948" y="1130742"/>
                  </a:lnTo>
                  <a:lnTo>
                    <a:pt x="99728" y="1097416"/>
                  </a:lnTo>
                  <a:lnTo>
                    <a:pt x="65815" y="1038188"/>
                  </a:lnTo>
                  <a:lnTo>
                    <a:pt x="61429" y="1004862"/>
                  </a:lnTo>
                  <a:lnTo>
                    <a:pt x="65815" y="971558"/>
                  </a:lnTo>
                  <a:lnTo>
                    <a:pt x="544416" y="126961"/>
                  </a:lnTo>
                  <a:lnTo>
                    <a:pt x="591633" y="79094"/>
                  </a:lnTo>
                  <a:lnTo>
                    <a:pt x="656366" y="61810"/>
                  </a:lnTo>
                  <a:lnTo>
                    <a:pt x="795437" y="61810"/>
                  </a:lnTo>
                  <a:lnTo>
                    <a:pt x="790778" y="55667"/>
                  </a:lnTo>
                  <a:lnTo>
                    <a:pt x="751812" y="25466"/>
                  </a:lnTo>
                  <a:lnTo>
                    <a:pt x="706385" y="6548"/>
                  </a:lnTo>
                  <a:lnTo>
                    <a:pt x="656366" y="0"/>
                  </a:lnTo>
                  <a:close/>
                </a:path>
                <a:path w="1313179" h="1197610">
                  <a:moveTo>
                    <a:pt x="795437" y="61810"/>
                  </a:moveTo>
                  <a:lnTo>
                    <a:pt x="656366" y="61810"/>
                  </a:lnTo>
                  <a:lnTo>
                    <a:pt x="690287" y="66256"/>
                  </a:lnTo>
                  <a:lnTo>
                    <a:pt x="721108" y="79094"/>
                  </a:lnTo>
                  <a:lnTo>
                    <a:pt x="768304" y="126961"/>
                  </a:lnTo>
                  <a:lnTo>
                    <a:pt x="1233797" y="939736"/>
                  </a:lnTo>
                  <a:lnTo>
                    <a:pt x="1251342" y="1004868"/>
                  </a:lnTo>
                  <a:lnTo>
                    <a:pt x="1246956" y="1038188"/>
                  </a:lnTo>
                  <a:lnTo>
                    <a:pt x="1213030" y="1097416"/>
                  </a:lnTo>
                  <a:lnTo>
                    <a:pt x="1155773" y="1130742"/>
                  </a:lnTo>
                  <a:lnTo>
                    <a:pt x="1121847" y="1135189"/>
                  </a:lnTo>
                  <a:lnTo>
                    <a:pt x="1260915" y="1135189"/>
                  </a:lnTo>
                  <a:lnTo>
                    <a:pt x="1286909" y="1100937"/>
                  </a:lnTo>
                  <a:lnTo>
                    <a:pt x="1306290" y="1053994"/>
                  </a:lnTo>
                  <a:lnTo>
                    <a:pt x="1312750" y="1004862"/>
                  </a:lnTo>
                  <a:lnTo>
                    <a:pt x="1306290" y="955730"/>
                  </a:lnTo>
                  <a:lnTo>
                    <a:pt x="1286909" y="908786"/>
                  </a:lnTo>
                  <a:lnTo>
                    <a:pt x="821416" y="96062"/>
                  </a:lnTo>
                  <a:lnTo>
                    <a:pt x="795437" y="61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8555089" y="1694414"/>
              <a:ext cx="106045" cy="457834"/>
            </a:xfrm>
            <a:custGeom>
              <a:avLst/>
              <a:gdLst/>
              <a:ahLst/>
              <a:cxnLst/>
              <a:rect l="l" t="t" r="r" b="b"/>
              <a:pathLst>
                <a:path w="106045" h="457835">
                  <a:moveTo>
                    <a:pt x="52857" y="0"/>
                  </a:moveTo>
                  <a:lnTo>
                    <a:pt x="30807" y="3369"/>
                  </a:lnTo>
                  <a:lnTo>
                    <a:pt x="14170" y="13908"/>
                  </a:lnTo>
                  <a:lnTo>
                    <a:pt x="3661" y="32259"/>
                  </a:lnTo>
                  <a:lnTo>
                    <a:pt x="0" y="59067"/>
                  </a:lnTo>
                  <a:lnTo>
                    <a:pt x="1200" y="87216"/>
                  </a:lnTo>
                  <a:lnTo>
                    <a:pt x="4524" y="128249"/>
                  </a:lnTo>
                  <a:lnTo>
                    <a:pt x="15883" y="246527"/>
                  </a:lnTo>
                  <a:lnTo>
                    <a:pt x="35598" y="457238"/>
                  </a:lnTo>
                  <a:lnTo>
                    <a:pt x="70167" y="457238"/>
                  </a:lnTo>
                  <a:lnTo>
                    <a:pt x="82676" y="322554"/>
                  </a:lnTo>
                  <a:lnTo>
                    <a:pt x="101193" y="128249"/>
                  </a:lnTo>
                  <a:lnTo>
                    <a:pt x="104514" y="87216"/>
                  </a:lnTo>
                  <a:lnTo>
                    <a:pt x="105714" y="59067"/>
                  </a:lnTo>
                  <a:lnTo>
                    <a:pt x="102051" y="32259"/>
                  </a:lnTo>
                  <a:lnTo>
                    <a:pt x="91540" y="13908"/>
                  </a:lnTo>
                  <a:lnTo>
                    <a:pt x="74902" y="3369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8477" y="2181599"/>
              <a:ext cx="138988" cy="14121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619464" y="6591782"/>
              <a:ext cx="2072639" cy="290195"/>
            </a:xfrm>
            <a:custGeom>
              <a:avLst/>
              <a:gdLst/>
              <a:ahLst/>
              <a:cxnLst/>
              <a:rect l="l" t="t" r="r" b="b"/>
              <a:pathLst>
                <a:path w="2072640" h="290195">
                  <a:moveTo>
                    <a:pt x="0" y="289990"/>
                  </a:moveTo>
                  <a:lnTo>
                    <a:pt x="2072538" y="289990"/>
                  </a:lnTo>
                  <a:lnTo>
                    <a:pt x="2072538" y="0"/>
                  </a:lnTo>
                  <a:lnTo>
                    <a:pt x="0" y="0"/>
                  </a:lnTo>
                  <a:lnTo>
                    <a:pt x="0" y="28999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8586000" y="3734282"/>
              <a:ext cx="2106295" cy="2085975"/>
            </a:xfrm>
            <a:custGeom>
              <a:avLst/>
              <a:gdLst/>
              <a:ahLst/>
              <a:cxnLst/>
              <a:rect l="l" t="t" r="r" b="b"/>
              <a:pathLst>
                <a:path w="2106295" h="2085975">
                  <a:moveTo>
                    <a:pt x="0" y="2085657"/>
                  </a:moveTo>
                  <a:lnTo>
                    <a:pt x="2106002" y="2085657"/>
                  </a:lnTo>
                  <a:lnTo>
                    <a:pt x="2106002" y="0"/>
                  </a:lnTo>
                  <a:lnTo>
                    <a:pt x="0" y="0"/>
                  </a:lnTo>
                  <a:lnTo>
                    <a:pt x="0" y="20856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8586000" y="5819940"/>
              <a:ext cx="2106295" cy="772160"/>
            </a:xfrm>
            <a:custGeom>
              <a:avLst/>
              <a:gdLst/>
              <a:ahLst/>
              <a:cxnLst/>
              <a:rect l="l" t="t" r="r" b="b"/>
              <a:pathLst>
                <a:path w="2106295" h="772159">
                  <a:moveTo>
                    <a:pt x="2106002" y="0"/>
                  </a:moveTo>
                  <a:lnTo>
                    <a:pt x="0" y="0"/>
                  </a:lnTo>
                  <a:lnTo>
                    <a:pt x="0" y="771842"/>
                  </a:lnTo>
                  <a:lnTo>
                    <a:pt x="2106002" y="771842"/>
                  </a:lnTo>
                  <a:lnTo>
                    <a:pt x="210600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 txBox="1"/>
          <p:nvPr/>
        </p:nvSpPr>
        <p:spPr>
          <a:xfrm>
            <a:off x="9196416" y="5737888"/>
            <a:ext cx="1669414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200" spc="-310">
                <a:solidFill>
                  <a:srgbClr val="FFDD00"/>
                </a:solidFill>
                <a:latin typeface="Calibri"/>
                <a:cs typeface="Calibri"/>
              </a:rPr>
              <a:t>ERRO</a:t>
            </a:r>
            <a:r>
              <a:rPr dirty="0" sz="5200" spc="-285">
                <a:solidFill>
                  <a:srgbClr val="FFDD00"/>
                </a:solidFill>
                <a:latin typeface="Calibri"/>
                <a:cs typeface="Calibri"/>
              </a:rPr>
              <a:t>R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9210507" y="3962915"/>
            <a:ext cx="1482090" cy="1642110"/>
            <a:chOff x="9210507" y="3962915"/>
            <a:chExt cx="1482090" cy="1642110"/>
          </a:xfrm>
        </p:grpSpPr>
        <p:sp>
          <p:nvSpPr>
            <p:cNvPr id="103" name="object 103"/>
            <p:cNvSpPr/>
            <p:nvPr/>
          </p:nvSpPr>
          <p:spPr>
            <a:xfrm>
              <a:off x="9210497" y="3962920"/>
              <a:ext cx="1482090" cy="1642110"/>
            </a:xfrm>
            <a:custGeom>
              <a:avLst/>
              <a:gdLst/>
              <a:ahLst/>
              <a:cxnLst/>
              <a:rect l="l" t="t" r="r" b="b"/>
              <a:pathLst>
                <a:path w="1482090" h="1642110">
                  <a:moveTo>
                    <a:pt x="1351915" y="1351889"/>
                  </a:moveTo>
                  <a:lnTo>
                    <a:pt x="965644" y="1351889"/>
                  </a:lnTo>
                  <a:lnTo>
                    <a:pt x="965644" y="1448460"/>
                  </a:lnTo>
                  <a:lnTo>
                    <a:pt x="675957" y="1448460"/>
                  </a:lnTo>
                  <a:lnTo>
                    <a:pt x="675957" y="1351889"/>
                  </a:lnTo>
                  <a:lnTo>
                    <a:pt x="289699" y="1351889"/>
                  </a:lnTo>
                  <a:lnTo>
                    <a:pt x="289699" y="1448460"/>
                  </a:lnTo>
                  <a:lnTo>
                    <a:pt x="386270" y="1448460"/>
                  </a:lnTo>
                  <a:lnTo>
                    <a:pt x="386270" y="1545018"/>
                  </a:lnTo>
                  <a:lnTo>
                    <a:pt x="579386" y="1545018"/>
                  </a:lnTo>
                  <a:lnTo>
                    <a:pt x="579386" y="1641589"/>
                  </a:lnTo>
                  <a:lnTo>
                    <a:pt x="1062215" y="1641589"/>
                  </a:lnTo>
                  <a:lnTo>
                    <a:pt x="1062215" y="1545018"/>
                  </a:lnTo>
                  <a:lnTo>
                    <a:pt x="1255331" y="1545018"/>
                  </a:lnTo>
                  <a:lnTo>
                    <a:pt x="1255331" y="1448460"/>
                  </a:lnTo>
                  <a:lnTo>
                    <a:pt x="1351915" y="1448460"/>
                  </a:lnTo>
                  <a:lnTo>
                    <a:pt x="1351915" y="1351889"/>
                  </a:lnTo>
                  <a:close/>
                </a:path>
                <a:path w="1482090" h="1642110">
                  <a:moveTo>
                    <a:pt x="1481493" y="386080"/>
                  </a:moveTo>
                  <a:lnTo>
                    <a:pt x="1448473" y="386080"/>
                  </a:lnTo>
                  <a:lnTo>
                    <a:pt x="1448473" y="289687"/>
                  </a:lnTo>
                  <a:lnTo>
                    <a:pt x="1351915" y="289687"/>
                  </a:lnTo>
                  <a:lnTo>
                    <a:pt x="1351915" y="193116"/>
                  </a:lnTo>
                  <a:lnTo>
                    <a:pt x="1255331" y="193116"/>
                  </a:lnTo>
                  <a:lnTo>
                    <a:pt x="1255331" y="386257"/>
                  </a:lnTo>
                  <a:lnTo>
                    <a:pt x="1255331" y="482600"/>
                  </a:lnTo>
                  <a:lnTo>
                    <a:pt x="1255331" y="579120"/>
                  </a:lnTo>
                  <a:lnTo>
                    <a:pt x="1255331" y="675640"/>
                  </a:lnTo>
                  <a:lnTo>
                    <a:pt x="1158773" y="675640"/>
                  </a:lnTo>
                  <a:lnTo>
                    <a:pt x="1158773" y="579374"/>
                  </a:lnTo>
                  <a:lnTo>
                    <a:pt x="1062215" y="579374"/>
                  </a:lnTo>
                  <a:lnTo>
                    <a:pt x="1062215" y="675640"/>
                  </a:lnTo>
                  <a:lnTo>
                    <a:pt x="965644" y="675640"/>
                  </a:lnTo>
                  <a:lnTo>
                    <a:pt x="965644" y="579374"/>
                  </a:lnTo>
                  <a:lnTo>
                    <a:pt x="1062215" y="579374"/>
                  </a:lnTo>
                  <a:lnTo>
                    <a:pt x="1062215" y="482815"/>
                  </a:lnTo>
                  <a:lnTo>
                    <a:pt x="965644" y="482815"/>
                  </a:lnTo>
                  <a:lnTo>
                    <a:pt x="965644" y="386257"/>
                  </a:lnTo>
                  <a:lnTo>
                    <a:pt x="1062215" y="386257"/>
                  </a:lnTo>
                  <a:lnTo>
                    <a:pt x="1062215" y="482815"/>
                  </a:lnTo>
                  <a:lnTo>
                    <a:pt x="1158773" y="482815"/>
                  </a:lnTo>
                  <a:lnTo>
                    <a:pt x="1158773" y="579120"/>
                  </a:lnTo>
                  <a:lnTo>
                    <a:pt x="1255331" y="579120"/>
                  </a:lnTo>
                  <a:lnTo>
                    <a:pt x="1255331" y="482600"/>
                  </a:lnTo>
                  <a:lnTo>
                    <a:pt x="1158773" y="482600"/>
                  </a:lnTo>
                  <a:lnTo>
                    <a:pt x="1158773" y="386257"/>
                  </a:lnTo>
                  <a:lnTo>
                    <a:pt x="1255331" y="386257"/>
                  </a:lnTo>
                  <a:lnTo>
                    <a:pt x="1255331" y="193116"/>
                  </a:lnTo>
                  <a:lnTo>
                    <a:pt x="1255331" y="96558"/>
                  </a:lnTo>
                  <a:lnTo>
                    <a:pt x="1062215" y="96558"/>
                  </a:lnTo>
                  <a:lnTo>
                    <a:pt x="1062215" y="0"/>
                  </a:lnTo>
                  <a:lnTo>
                    <a:pt x="675957" y="0"/>
                  </a:lnTo>
                  <a:lnTo>
                    <a:pt x="675957" y="579374"/>
                  </a:lnTo>
                  <a:lnTo>
                    <a:pt x="675957" y="675640"/>
                  </a:lnTo>
                  <a:lnTo>
                    <a:pt x="579399" y="675640"/>
                  </a:lnTo>
                  <a:lnTo>
                    <a:pt x="579399" y="579374"/>
                  </a:lnTo>
                  <a:lnTo>
                    <a:pt x="675957" y="579374"/>
                  </a:lnTo>
                  <a:lnTo>
                    <a:pt x="675957" y="0"/>
                  </a:lnTo>
                  <a:lnTo>
                    <a:pt x="675944" y="386257"/>
                  </a:lnTo>
                  <a:lnTo>
                    <a:pt x="675944" y="482815"/>
                  </a:lnTo>
                  <a:lnTo>
                    <a:pt x="579386" y="482815"/>
                  </a:lnTo>
                  <a:lnTo>
                    <a:pt x="579386" y="579374"/>
                  </a:lnTo>
                  <a:lnTo>
                    <a:pt x="482828" y="579374"/>
                  </a:lnTo>
                  <a:lnTo>
                    <a:pt x="482828" y="675640"/>
                  </a:lnTo>
                  <a:lnTo>
                    <a:pt x="386270" y="675640"/>
                  </a:lnTo>
                  <a:lnTo>
                    <a:pt x="386270" y="579120"/>
                  </a:lnTo>
                  <a:lnTo>
                    <a:pt x="482828" y="579120"/>
                  </a:lnTo>
                  <a:lnTo>
                    <a:pt x="482828" y="482815"/>
                  </a:lnTo>
                  <a:lnTo>
                    <a:pt x="579386" y="482815"/>
                  </a:lnTo>
                  <a:lnTo>
                    <a:pt x="579386" y="386257"/>
                  </a:lnTo>
                  <a:lnTo>
                    <a:pt x="675944" y="386257"/>
                  </a:lnTo>
                  <a:lnTo>
                    <a:pt x="675944" y="0"/>
                  </a:lnTo>
                  <a:lnTo>
                    <a:pt x="579386" y="0"/>
                  </a:lnTo>
                  <a:lnTo>
                    <a:pt x="579386" y="96558"/>
                  </a:lnTo>
                  <a:lnTo>
                    <a:pt x="482828" y="96558"/>
                  </a:lnTo>
                  <a:lnTo>
                    <a:pt x="482828" y="386257"/>
                  </a:lnTo>
                  <a:lnTo>
                    <a:pt x="482828" y="482600"/>
                  </a:lnTo>
                  <a:lnTo>
                    <a:pt x="386270" y="482600"/>
                  </a:lnTo>
                  <a:lnTo>
                    <a:pt x="386270" y="386257"/>
                  </a:lnTo>
                  <a:lnTo>
                    <a:pt x="482828" y="386257"/>
                  </a:lnTo>
                  <a:lnTo>
                    <a:pt x="482828" y="96558"/>
                  </a:lnTo>
                  <a:lnTo>
                    <a:pt x="386270" y="96558"/>
                  </a:lnTo>
                  <a:lnTo>
                    <a:pt x="386270" y="193116"/>
                  </a:lnTo>
                  <a:lnTo>
                    <a:pt x="289699" y="193116"/>
                  </a:lnTo>
                  <a:lnTo>
                    <a:pt x="289699" y="289687"/>
                  </a:lnTo>
                  <a:lnTo>
                    <a:pt x="193141" y="289687"/>
                  </a:lnTo>
                  <a:lnTo>
                    <a:pt x="193141" y="386080"/>
                  </a:lnTo>
                  <a:lnTo>
                    <a:pt x="96570" y="386080"/>
                  </a:lnTo>
                  <a:lnTo>
                    <a:pt x="96570" y="482600"/>
                  </a:lnTo>
                  <a:lnTo>
                    <a:pt x="96570" y="579120"/>
                  </a:lnTo>
                  <a:lnTo>
                    <a:pt x="0" y="579120"/>
                  </a:lnTo>
                  <a:lnTo>
                    <a:pt x="0" y="675640"/>
                  </a:lnTo>
                  <a:lnTo>
                    <a:pt x="0" y="965200"/>
                  </a:lnTo>
                  <a:lnTo>
                    <a:pt x="0" y="1061720"/>
                  </a:lnTo>
                  <a:lnTo>
                    <a:pt x="96570" y="1061720"/>
                  </a:lnTo>
                  <a:lnTo>
                    <a:pt x="96570" y="1254760"/>
                  </a:lnTo>
                  <a:lnTo>
                    <a:pt x="193141" y="1254760"/>
                  </a:lnTo>
                  <a:lnTo>
                    <a:pt x="193141" y="1351280"/>
                  </a:lnTo>
                  <a:lnTo>
                    <a:pt x="579386" y="1351280"/>
                  </a:lnTo>
                  <a:lnTo>
                    <a:pt x="579386" y="1254760"/>
                  </a:lnTo>
                  <a:lnTo>
                    <a:pt x="579386" y="1061720"/>
                  </a:lnTo>
                  <a:lnTo>
                    <a:pt x="675957" y="1061720"/>
                  </a:lnTo>
                  <a:lnTo>
                    <a:pt x="675957" y="965200"/>
                  </a:lnTo>
                  <a:lnTo>
                    <a:pt x="965644" y="965200"/>
                  </a:lnTo>
                  <a:lnTo>
                    <a:pt x="965644" y="1061720"/>
                  </a:lnTo>
                  <a:lnTo>
                    <a:pt x="1062215" y="1061720"/>
                  </a:lnTo>
                  <a:lnTo>
                    <a:pt x="1062215" y="1254760"/>
                  </a:lnTo>
                  <a:lnTo>
                    <a:pt x="1062215" y="1351280"/>
                  </a:lnTo>
                  <a:lnTo>
                    <a:pt x="1448473" y="1351280"/>
                  </a:lnTo>
                  <a:lnTo>
                    <a:pt x="1448473" y="1254760"/>
                  </a:lnTo>
                  <a:lnTo>
                    <a:pt x="1481493" y="1254760"/>
                  </a:lnTo>
                  <a:lnTo>
                    <a:pt x="1481493" y="1061720"/>
                  </a:lnTo>
                  <a:lnTo>
                    <a:pt x="1481493" y="965200"/>
                  </a:lnTo>
                  <a:lnTo>
                    <a:pt x="1481493" y="675640"/>
                  </a:lnTo>
                  <a:lnTo>
                    <a:pt x="1481493" y="579120"/>
                  </a:lnTo>
                  <a:lnTo>
                    <a:pt x="1481493" y="482600"/>
                  </a:lnTo>
                  <a:lnTo>
                    <a:pt x="1481493" y="38608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9596768" y="4349165"/>
              <a:ext cx="869315" cy="1062355"/>
            </a:xfrm>
            <a:custGeom>
              <a:avLst/>
              <a:gdLst/>
              <a:ahLst/>
              <a:cxnLst/>
              <a:rect l="l" t="t" r="r" b="b"/>
              <a:pathLst>
                <a:path w="869315" h="1062354">
                  <a:moveTo>
                    <a:pt x="96570" y="193128"/>
                  </a:moveTo>
                  <a:lnTo>
                    <a:pt x="0" y="193128"/>
                  </a:lnTo>
                  <a:lnTo>
                    <a:pt x="0" y="289699"/>
                  </a:lnTo>
                  <a:lnTo>
                    <a:pt x="96570" y="289699"/>
                  </a:lnTo>
                  <a:lnTo>
                    <a:pt x="96570" y="193128"/>
                  </a:lnTo>
                  <a:close/>
                </a:path>
                <a:path w="869315" h="1062354">
                  <a:moveTo>
                    <a:pt x="96570" y="0"/>
                  </a:moveTo>
                  <a:lnTo>
                    <a:pt x="0" y="0"/>
                  </a:lnTo>
                  <a:lnTo>
                    <a:pt x="0" y="96558"/>
                  </a:lnTo>
                  <a:lnTo>
                    <a:pt x="96570" y="96558"/>
                  </a:lnTo>
                  <a:lnTo>
                    <a:pt x="96570" y="0"/>
                  </a:lnTo>
                  <a:close/>
                </a:path>
                <a:path w="869315" h="1062354">
                  <a:moveTo>
                    <a:pt x="193128" y="96558"/>
                  </a:moveTo>
                  <a:lnTo>
                    <a:pt x="96570" y="96558"/>
                  </a:lnTo>
                  <a:lnTo>
                    <a:pt x="96570" y="193128"/>
                  </a:lnTo>
                  <a:lnTo>
                    <a:pt x="193128" y="193128"/>
                  </a:lnTo>
                  <a:lnTo>
                    <a:pt x="193128" y="96558"/>
                  </a:lnTo>
                  <a:close/>
                </a:path>
                <a:path w="869315" h="1062354">
                  <a:moveTo>
                    <a:pt x="289699" y="193128"/>
                  </a:moveTo>
                  <a:lnTo>
                    <a:pt x="193128" y="193128"/>
                  </a:lnTo>
                  <a:lnTo>
                    <a:pt x="193128" y="289699"/>
                  </a:lnTo>
                  <a:lnTo>
                    <a:pt x="289699" y="289699"/>
                  </a:lnTo>
                  <a:lnTo>
                    <a:pt x="289699" y="193128"/>
                  </a:lnTo>
                  <a:close/>
                </a:path>
                <a:path w="869315" h="1062354">
                  <a:moveTo>
                    <a:pt x="289699" y="0"/>
                  </a:moveTo>
                  <a:lnTo>
                    <a:pt x="193128" y="0"/>
                  </a:lnTo>
                  <a:lnTo>
                    <a:pt x="193128" y="96558"/>
                  </a:lnTo>
                  <a:lnTo>
                    <a:pt x="289699" y="96558"/>
                  </a:lnTo>
                  <a:lnTo>
                    <a:pt x="289699" y="0"/>
                  </a:lnTo>
                  <a:close/>
                </a:path>
                <a:path w="869315" h="1062354">
                  <a:moveTo>
                    <a:pt x="675944" y="675944"/>
                  </a:moveTo>
                  <a:lnTo>
                    <a:pt x="579386" y="675944"/>
                  </a:lnTo>
                  <a:lnTo>
                    <a:pt x="579386" y="579374"/>
                  </a:lnTo>
                  <a:lnTo>
                    <a:pt x="482828" y="579374"/>
                  </a:lnTo>
                  <a:lnTo>
                    <a:pt x="386257" y="579374"/>
                  </a:lnTo>
                  <a:lnTo>
                    <a:pt x="289687" y="579374"/>
                  </a:lnTo>
                  <a:lnTo>
                    <a:pt x="289687" y="675944"/>
                  </a:lnTo>
                  <a:lnTo>
                    <a:pt x="193128" y="675944"/>
                  </a:lnTo>
                  <a:lnTo>
                    <a:pt x="193128" y="772502"/>
                  </a:lnTo>
                  <a:lnTo>
                    <a:pt x="193128" y="869073"/>
                  </a:lnTo>
                  <a:lnTo>
                    <a:pt x="193128" y="965644"/>
                  </a:lnTo>
                  <a:lnTo>
                    <a:pt x="289687" y="965644"/>
                  </a:lnTo>
                  <a:lnTo>
                    <a:pt x="289687" y="1062202"/>
                  </a:lnTo>
                  <a:lnTo>
                    <a:pt x="386245" y="1062202"/>
                  </a:lnTo>
                  <a:lnTo>
                    <a:pt x="482815" y="1062202"/>
                  </a:lnTo>
                  <a:lnTo>
                    <a:pt x="579386" y="1062202"/>
                  </a:lnTo>
                  <a:lnTo>
                    <a:pt x="579386" y="965644"/>
                  </a:lnTo>
                  <a:lnTo>
                    <a:pt x="675944" y="965644"/>
                  </a:lnTo>
                  <a:lnTo>
                    <a:pt x="675944" y="869073"/>
                  </a:lnTo>
                  <a:lnTo>
                    <a:pt x="675944" y="772515"/>
                  </a:lnTo>
                  <a:lnTo>
                    <a:pt x="675944" y="675944"/>
                  </a:lnTo>
                  <a:close/>
                </a:path>
                <a:path w="869315" h="1062354">
                  <a:moveTo>
                    <a:pt x="675944" y="193128"/>
                  </a:moveTo>
                  <a:lnTo>
                    <a:pt x="579386" y="193128"/>
                  </a:lnTo>
                  <a:lnTo>
                    <a:pt x="579386" y="289699"/>
                  </a:lnTo>
                  <a:lnTo>
                    <a:pt x="675944" y="289699"/>
                  </a:lnTo>
                  <a:lnTo>
                    <a:pt x="675944" y="193128"/>
                  </a:lnTo>
                  <a:close/>
                </a:path>
                <a:path w="869315" h="1062354">
                  <a:moveTo>
                    <a:pt x="675944" y="0"/>
                  </a:moveTo>
                  <a:lnTo>
                    <a:pt x="579386" y="0"/>
                  </a:lnTo>
                  <a:lnTo>
                    <a:pt x="579386" y="96558"/>
                  </a:lnTo>
                  <a:lnTo>
                    <a:pt x="675944" y="96558"/>
                  </a:lnTo>
                  <a:lnTo>
                    <a:pt x="675944" y="0"/>
                  </a:lnTo>
                  <a:close/>
                </a:path>
                <a:path w="869315" h="1062354">
                  <a:moveTo>
                    <a:pt x="869086" y="0"/>
                  </a:moveTo>
                  <a:lnTo>
                    <a:pt x="772502" y="0"/>
                  </a:lnTo>
                  <a:lnTo>
                    <a:pt x="772502" y="96558"/>
                  </a:lnTo>
                  <a:lnTo>
                    <a:pt x="675944" y="96558"/>
                  </a:lnTo>
                  <a:lnTo>
                    <a:pt x="675944" y="193128"/>
                  </a:lnTo>
                  <a:lnTo>
                    <a:pt x="772502" y="193128"/>
                  </a:lnTo>
                  <a:lnTo>
                    <a:pt x="772502" y="289699"/>
                  </a:lnTo>
                  <a:lnTo>
                    <a:pt x="869086" y="289699"/>
                  </a:lnTo>
                  <a:lnTo>
                    <a:pt x="869086" y="193128"/>
                  </a:lnTo>
                  <a:lnTo>
                    <a:pt x="772515" y="193128"/>
                  </a:lnTo>
                  <a:lnTo>
                    <a:pt x="772515" y="96558"/>
                  </a:lnTo>
                  <a:lnTo>
                    <a:pt x="869086" y="96558"/>
                  </a:lnTo>
                  <a:lnTo>
                    <a:pt x="869086" y="0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137160">
              <a:lnSpc>
                <a:spcPts val="7320"/>
              </a:lnSpc>
            </a:pPr>
            <a:r>
              <a:rPr dirty="0" sz="6300" spc="-555"/>
              <a:t>OPDRACHT</a:t>
            </a:r>
            <a:r>
              <a:rPr dirty="0" sz="6300" spc="-555">
                <a:solidFill>
                  <a:srgbClr val="1D1D1B"/>
                </a:solidFill>
              </a:rPr>
              <a:t>#03</a:t>
            </a:r>
            <a:endParaRPr sz="6300"/>
          </a:p>
        </p:txBody>
      </p:sp>
      <p:sp>
        <p:nvSpPr>
          <p:cNvPr id="8" name="object 8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" y="1557676"/>
            <a:ext cx="5710555" cy="908050"/>
          </a:xfrm>
          <a:prstGeom prst="rect">
            <a:avLst/>
          </a:prstGeom>
          <a:solidFill>
            <a:srgbClr val="1D1D1B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46405">
              <a:lnSpc>
                <a:spcPts val="6459"/>
              </a:lnSpc>
            </a:pPr>
            <a:r>
              <a:rPr dirty="0" sz="6300" spc="-600">
                <a:solidFill>
                  <a:srgbClr val="FFDD00"/>
                </a:solidFill>
                <a:latin typeface="Calibri"/>
                <a:cs typeface="Calibri"/>
              </a:rPr>
              <a:t>AVATAR</a:t>
            </a:r>
            <a:endParaRPr sz="6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0669" y="6487077"/>
            <a:ext cx="9747885" cy="488315"/>
            <a:chOff x="480669" y="6487077"/>
            <a:chExt cx="9747885" cy="488315"/>
          </a:xfrm>
        </p:grpSpPr>
        <p:sp>
          <p:nvSpPr>
            <p:cNvPr id="11" name="object 11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1754" y="6540504"/>
              <a:ext cx="1822450" cy="381000"/>
            </a:xfrm>
            <a:custGeom>
              <a:avLst/>
              <a:gdLst/>
              <a:ahLst/>
              <a:cxnLst/>
              <a:rect l="l" t="t" r="r" b="b"/>
              <a:pathLst>
                <a:path w="1822450" h="381000">
                  <a:moveTo>
                    <a:pt x="1822246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1822246" y="380999"/>
                  </a:lnTo>
                  <a:lnTo>
                    <a:pt x="1822246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4104" y="6540512"/>
              <a:ext cx="1770380" cy="381000"/>
            </a:xfrm>
            <a:custGeom>
              <a:avLst/>
              <a:gdLst/>
              <a:ahLst/>
              <a:cxnLst/>
              <a:rect l="l" t="t" r="r" b="b"/>
              <a:pathLst>
                <a:path w="1770380" h="381000">
                  <a:moveTo>
                    <a:pt x="320139" y="0"/>
                  </a:moveTo>
                  <a:lnTo>
                    <a:pt x="0" y="320139"/>
                  </a:lnTo>
                </a:path>
                <a:path w="1770380" h="381000">
                  <a:moveTo>
                    <a:pt x="606689" y="0"/>
                  </a:moveTo>
                  <a:lnTo>
                    <a:pt x="225702" y="380987"/>
                  </a:lnTo>
                </a:path>
                <a:path w="1770380" h="381000">
                  <a:moveTo>
                    <a:pt x="893226" y="0"/>
                  </a:moveTo>
                  <a:lnTo>
                    <a:pt x="512239" y="380987"/>
                  </a:lnTo>
                </a:path>
                <a:path w="1770380" h="381000">
                  <a:moveTo>
                    <a:pt x="1179776" y="0"/>
                  </a:moveTo>
                  <a:lnTo>
                    <a:pt x="798789" y="380987"/>
                  </a:lnTo>
                </a:path>
                <a:path w="1770380" h="381000">
                  <a:moveTo>
                    <a:pt x="1466314" y="0"/>
                  </a:moveTo>
                  <a:lnTo>
                    <a:pt x="1085327" y="380987"/>
                  </a:lnTo>
                </a:path>
                <a:path w="1770380" h="381000">
                  <a:moveTo>
                    <a:pt x="1752864" y="0"/>
                  </a:moveTo>
                  <a:lnTo>
                    <a:pt x="1371877" y="380987"/>
                  </a:lnTo>
                </a:path>
                <a:path w="1770380" h="381000">
                  <a:moveTo>
                    <a:pt x="1769891" y="269510"/>
                  </a:moveTo>
                  <a:lnTo>
                    <a:pt x="1658414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49999" y="2698762"/>
            <a:ext cx="10242550" cy="3492500"/>
            <a:chOff x="449999" y="2698762"/>
            <a:chExt cx="10242550" cy="3492500"/>
          </a:xfrm>
        </p:grpSpPr>
        <p:sp>
          <p:nvSpPr>
            <p:cNvPr id="16" name="object 16"/>
            <p:cNvSpPr/>
            <p:nvPr/>
          </p:nvSpPr>
          <p:spPr>
            <a:xfrm>
              <a:off x="449999" y="2698762"/>
              <a:ext cx="10242550" cy="3492500"/>
            </a:xfrm>
            <a:custGeom>
              <a:avLst/>
              <a:gdLst/>
              <a:ahLst/>
              <a:cxnLst/>
              <a:rect l="l" t="t" r="r" b="b"/>
              <a:pathLst>
                <a:path w="10242550" h="3492500">
                  <a:moveTo>
                    <a:pt x="10242003" y="0"/>
                  </a:moveTo>
                  <a:lnTo>
                    <a:pt x="0" y="0"/>
                  </a:lnTo>
                  <a:lnTo>
                    <a:pt x="0" y="3492500"/>
                  </a:lnTo>
                  <a:lnTo>
                    <a:pt x="10242003" y="3492500"/>
                  </a:lnTo>
                  <a:lnTo>
                    <a:pt x="1024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700574" y="3870477"/>
              <a:ext cx="5093335" cy="1623060"/>
            </a:xfrm>
            <a:custGeom>
              <a:avLst/>
              <a:gdLst/>
              <a:ahLst/>
              <a:cxnLst/>
              <a:rect l="l" t="t" r="r" b="b"/>
              <a:pathLst>
                <a:path w="5093334" h="1623060">
                  <a:moveTo>
                    <a:pt x="5093208" y="0"/>
                  </a:moveTo>
                  <a:lnTo>
                    <a:pt x="0" y="0"/>
                  </a:lnTo>
                  <a:lnTo>
                    <a:pt x="0" y="603948"/>
                  </a:lnTo>
                  <a:lnTo>
                    <a:pt x="0" y="1623060"/>
                  </a:lnTo>
                  <a:lnTo>
                    <a:pt x="5093208" y="1623060"/>
                  </a:lnTo>
                  <a:lnTo>
                    <a:pt x="5093208" y="603948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0000" y="3851427"/>
              <a:ext cx="4956035" cy="62301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16299" y="2968092"/>
            <a:ext cx="8650605" cy="1405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60">
                <a:solidFill>
                  <a:srgbClr val="1D1D1B"/>
                </a:solidFill>
                <a:latin typeface="Trebuchet MS"/>
                <a:cs typeface="Trebuchet MS"/>
              </a:rPr>
              <a:t>MAAK</a:t>
            </a:r>
            <a:r>
              <a:rPr dirty="0" sz="3300" spc="-17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60">
                <a:solidFill>
                  <a:srgbClr val="1D1D1B"/>
                </a:solidFill>
                <a:latin typeface="Trebuchet MS"/>
                <a:cs typeface="Trebuchet MS"/>
              </a:rPr>
              <a:t>EEN</a:t>
            </a:r>
            <a:r>
              <a:rPr dirty="0" sz="33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5">
                <a:solidFill>
                  <a:srgbClr val="1D1D1B"/>
                </a:solidFill>
                <a:latin typeface="Trebuchet MS"/>
                <a:cs typeface="Trebuchet MS"/>
              </a:rPr>
              <a:t>PROFIEL</a:t>
            </a:r>
            <a:r>
              <a:rPr dirty="0" sz="33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50">
                <a:solidFill>
                  <a:srgbClr val="1D1D1B"/>
                </a:solidFill>
                <a:latin typeface="Trebuchet MS"/>
                <a:cs typeface="Trebuchet MS"/>
              </a:rPr>
              <a:t>OVER</a:t>
            </a:r>
            <a:r>
              <a:rPr dirty="0" sz="33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60">
                <a:solidFill>
                  <a:srgbClr val="1D1D1B"/>
                </a:solidFill>
                <a:latin typeface="Trebuchet MS"/>
                <a:cs typeface="Trebuchet MS"/>
              </a:rPr>
              <a:t>EEN</a:t>
            </a:r>
            <a:r>
              <a:rPr dirty="0" sz="3300" spc="-1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300" spc="-170">
                <a:solidFill>
                  <a:srgbClr val="1D1D1B"/>
                </a:solidFill>
                <a:latin typeface="Trebuchet MS"/>
                <a:cs typeface="Trebuchet MS"/>
              </a:rPr>
              <a:t>AVATAR</a:t>
            </a:r>
            <a:endParaRPr sz="3300">
              <a:latin typeface="Trebuchet MS"/>
              <a:cs typeface="Trebuchet MS"/>
            </a:endParaRPr>
          </a:p>
          <a:p>
            <a:pPr marL="4041775">
              <a:lnSpc>
                <a:spcPct val="100000"/>
              </a:lnSpc>
              <a:spcBef>
                <a:spcPts val="3304"/>
              </a:spcBef>
              <a:tabLst>
                <a:tab pos="5587365" algn="l"/>
                <a:tab pos="7395845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300">
                <a:solidFill>
                  <a:srgbClr val="FFFFFF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00574" y="4474425"/>
            <a:ext cx="4935855" cy="861694"/>
          </a:xfrm>
          <a:prstGeom prst="rect">
            <a:avLst/>
          </a:prstGeom>
          <a:solidFill>
            <a:srgbClr val="FFDD00"/>
          </a:solidFill>
        </p:spPr>
        <p:txBody>
          <a:bodyPr wrap="square" lIns="0" tIns="153035" rIns="0" bIns="0" rtlCol="0" vert="horz">
            <a:spAutoFit/>
          </a:bodyPr>
          <a:lstStyle/>
          <a:p>
            <a:pPr algn="ctr" marR="12700">
              <a:lnSpc>
                <a:spcPct val="100000"/>
              </a:lnSpc>
              <a:spcBef>
                <a:spcPts val="1205"/>
              </a:spcBef>
            </a:pPr>
            <a:r>
              <a:rPr dirty="0" u="sng" sz="2900" spc="-185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Calibri"/>
                <a:cs typeface="Calibri"/>
              </a:rPr>
              <a:t>Zie</a:t>
            </a:r>
            <a:r>
              <a:rPr dirty="0" u="sng" sz="2900" spc="55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900" spc="-15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Calibri"/>
                <a:cs typeface="Calibri"/>
              </a:rPr>
              <a:t>bijlage</a:t>
            </a:r>
            <a:r>
              <a:rPr dirty="0" u="sng" sz="2900" spc="6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900" spc="-33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Calibri"/>
                <a:cs typeface="Calibri"/>
              </a:rPr>
              <a:t>2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1D1D1B">
              <a:alpha val="94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80669" y="6487077"/>
            <a:ext cx="9779635" cy="488315"/>
            <a:chOff x="480669" y="6487077"/>
            <a:chExt cx="9779635" cy="488315"/>
          </a:xfrm>
        </p:grpSpPr>
        <p:sp>
          <p:nvSpPr>
            <p:cNvPr id="4" name="object 4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1752" y="6540512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10" y="0"/>
                  </a:moveTo>
                  <a:lnTo>
                    <a:pt x="190496" y="0"/>
                  </a:lnTo>
                  <a:lnTo>
                    <a:pt x="146818" y="5030"/>
                  </a:lnTo>
                  <a:lnTo>
                    <a:pt x="106721" y="19361"/>
                  </a:lnTo>
                  <a:lnTo>
                    <a:pt x="71350" y="41847"/>
                  </a:lnTo>
                  <a:lnTo>
                    <a:pt x="41848" y="71348"/>
                  </a:lnTo>
                  <a:lnTo>
                    <a:pt x="19360" y="106718"/>
                  </a:lnTo>
                  <a:lnTo>
                    <a:pt x="5029" y="146817"/>
                  </a:lnTo>
                  <a:lnTo>
                    <a:pt x="0" y="190500"/>
                  </a:lnTo>
                  <a:lnTo>
                    <a:pt x="5030" y="234174"/>
                  </a:lnTo>
                  <a:lnTo>
                    <a:pt x="19360" y="274267"/>
                  </a:lnTo>
                  <a:lnTo>
                    <a:pt x="41848" y="309636"/>
                  </a:lnTo>
                  <a:lnTo>
                    <a:pt x="71350" y="339136"/>
                  </a:lnTo>
                  <a:lnTo>
                    <a:pt x="106721" y="361624"/>
                  </a:lnTo>
                  <a:lnTo>
                    <a:pt x="146818" y="375955"/>
                  </a:lnTo>
                  <a:lnTo>
                    <a:pt x="190496" y="380987"/>
                  </a:lnTo>
                  <a:lnTo>
                    <a:pt x="9556010" y="380987"/>
                  </a:lnTo>
                  <a:lnTo>
                    <a:pt x="9599684" y="375955"/>
                  </a:lnTo>
                  <a:lnTo>
                    <a:pt x="9639777" y="361624"/>
                  </a:lnTo>
                  <a:lnTo>
                    <a:pt x="9675146" y="339136"/>
                  </a:lnTo>
                  <a:lnTo>
                    <a:pt x="9704646" y="309636"/>
                  </a:lnTo>
                  <a:lnTo>
                    <a:pt x="9727134" y="274267"/>
                  </a:lnTo>
                  <a:lnTo>
                    <a:pt x="9741466" y="234171"/>
                  </a:lnTo>
                  <a:lnTo>
                    <a:pt x="9746496" y="190492"/>
                  </a:lnTo>
                  <a:lnTo>
                    <a:pt x="9741464" y="146813"/>
                  </a:lnTo>
                  <a:lnTo>
                    <a:pt x="9727134" y="106718"/>
                  </a:lnTo>
                  <a:lnTo>
                    <a:pt x="9704646" y="71348"/>
                  </a:lnTo>
                  <a:lnTo>
                    <a:pt x="9675146" y="41847"/>
                  </a:lnTo>
                  <a:lnTo>
                    <a:pt x="9639777" y="19361"/>
                  </a:lnTo>
                  <a:lnTo>
                    <a:pt x="9599684" y="5030"/>
                  </a:lnTo>
                  <a:lnTo>
                    <a:pt x="955601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4104" y="6540512"/>
              <a:ext cx="9672955" cy="381000"/>
            </a:xfrm>
            <a:custGeom>
              <a:avLst/>
              <a:gdLst/>
              <a:ahLst/>
              <a:cxnLst/>
              <a:rect l="l" t="t" r="r" b="b"/>
              <a:pathLst>
                <a:path w="9672955" h="381000">
                  <a:moveTo>
                    <a:pt x="320139" y="0"/>
                  </a:moveTo>
                  <a:lnTo>
                    <a:pt x="0" y="320139"/>
                  </a:lnTo>
                </a:path>
                <a:path w="9672955" h="381000">
                  <a:moveTo>
                    <a:pt x="606689" y="0"/>
                  </a:moveTo>
                  <a:lnTo>
                    <a:pt x="225702" y="380987"/>
                  </a:lnTo>
                </a:path>
                <a:path w="9672955" h="381000">
                  <a:moveTo>
                    <a:pt x="893226" y="0"/>
                  </a:moveTo>
                  <a:lnTo>
                    <a:pt x="512239" y="380987"/>
                  </a:lnTo>
                </a:path>
                <a:path w="9672955" h="381000">
                  <a:moveTo>
                    <a:pt x="1179776" y="0"/>
                  </a:moveTo>
                  <a:lnTo>
                    <a:pt x="798789" y="380987"/>
                  </a:lnTo>
                </a:path>
                <a:path w="9672955" h="381000">
                  <a:moveTo>
                    <a:pt x="1466314" y="0"/>
                  </a:moveTo>
                  <a:lnTo>
                    <a:pt x="1085327" y="380987"/>
                  </a:lnTo>
                </a:path>
                <a:path w="9672955" h="381000">
                  <a:moveTo>
                    <a:pt x="1752864" y="0"/>
                  </a:moveTo>
                  <a:lnTo>
                    <a:pt x="1371877" y="380987"/>
                  </a:lnTo>
                </a:path>
                <a:path w="9672955" h="381000">
                  <a:moveTo>
                    <a:pt x="2039401" y="0"/>
                  </a:moveTo>
                  <a:lnTo>
                    <a:pt x="1658414" y="380987"/>
                  </a:lnTo>
                </a:path>
                <a:path w="9672955" h="381000">
                  <a:moveTo>
                    <a:pt x="2325951" y="0"/>
                  </a:moveTo>
                  <a:lnTo>
                    <a:pt x="1944964" y="380987"/>
                  </a:lnTo>
                </a:path>
                <a:path w="9672955" h="381000">
                  <a:moveTo>
                    <a:pt x="2612490" y="0"/>
                  </a:moveTo>
                  <a:lnTo>
                    <a:pt x="2231513" y="380987"/>
                  </a:lnTo>
                </a:path>
                <a:path w="9672955" h="381000">
                  <a:moveTo>
                    <a:pt x="2899039" y="0"/>
                  </a:moveTo>
                  <a:lnTo>
                    <a:pt x="2518052" y="380987"/>
                  </a:lnTo>
                </a:path>
                <a:path w="9672955" h="381000">
                  <a:moveTo>
                    <a:pt x="3185578" y="0"/>
                  </a:moveTo>
                  <a:lnTo>
                    <a:pt x="2804600" y="380987"/>
                  </a:lnTo>
                </a:path>
                <a:path w="9672955" h="381000">
                  <a:moveTo>
                    <a:pt x="3472126" y="0"/>
                  </a:moveTo>
                  <a:lnTo>
                    <a:pt x="3091139" y="380987"/>
                  </a:lnTo>
                </a:path>
                <a:path w="9672955" h="381000">
                  <a:moveTo>
                    <a:pt x="3758665" y="0"/>
                  </a:moveTo>
                  <a:lnTo>
                    <a:pt x="3377688" y="380987"/>
                  </a:lnTo>
                </a:path>
                <a:path w="9672955" h="381000">
                  <a:moveTo>
                    <a:pt x="4045214" y="0"/>
                  </a:moveTo>
                  <a:lnTo>
                    <a:pt x="3664227" y="380987"/>
                  </a:lnTo>
                </a:path>
                <a:path w="9672955" h="381000">
                  <a:moveTo>
                    <a:pt x="4331753" y="0"/>
                  </a:moveTo>
                  <a:lnTo>
                    <a:pt x="3950775" y="380987"/>
                  </a:lnTo>
                </a:path>
                <a:path w="9672955" h="381000">
                  <a:moveTo>
                    <a:pt x="4618301" y="0"/>
                  </a:moveTo>
                  <a:lnTo>
                    <a:pt x="4237314" y="380987"/>
                  </a:lnTo>
                </a:path>
                <a:path w="9672955" h="381000">
                  <a:moveTo>
                    <a:pt x="4904840" y="0"/>
                  </a:moveTo>
                  <a:lnTo>
                    <a:pt x="4523863" y="380987"/>
                  </a:lnTo>
                </a:path>
                <a:path w="9672955" h="381000">
                  <a:moveTo>
                    <a:pt x="5191389" y="0"/>
                  </a:moveTo>
                  <a:lnTo>
                    <a:pt x="4810402" y="380987"/>
                  </a:lnTo>
                </a:path>
                <a:path w="9672955" h="381000">
                  <a:moveTo>
                    <a:pt x="5477939" y="0"/>
                  </a:moveTo>
                  <a:lnTo>
                    <a:pt x="5096952" y="380987"/>
                  </a:lnTo>
                </a:path>
                <a:path w="9672955" h="381000">
                  <a:moveTo>
                    <a:pt x="5764476" y="0"/>
                  </a:moveTo>
                  <a:lnTo>
                    <a:pt x="5383489" y="380987"/>
                  </a:lnTo>
                </a:path>
                <a:path w="9672955" h="381000">
                  <a:moveTo>
                    <a:pt x="6051027" y="0"/>
                  </a:moveTo>
                  <a:lnTo>
                    <a:pt x="5670039" y="380987"/>
                  </a:lnTo>
                </a:path>
                <a:path w="9672955" h="381000">
                  <a:moveTo>
                    <a:pt x="6337564" y="0"/>
                  </a:moveTo>
                  <a:lnTo>
                    <a:pt x="5956577" y="380987"/>
                  </a:lnTo>
                </a:path>
                <a:path w="9672955" h="381000">
                  <a:moveTo>
                    <a:pt x="6624114" y="0"/>
                  </a:moveTo>
                  <a:lnTo>
                    <a:pt x="6243127" y="380987"/>
                  </a:lnTo>
                </a:path>
                <a:path w="9672955" h="381000">
                  <a:moveTo>
                    <a:pt x="6910651" y="0"/>
                  </a:moveTo>
                  <a:lnTo>
                    <a:pt x="6529664" y="380987"/>
                  </a:lnTo>
                </a:path>
                <a:path w="9672955" h="381000">
                  <a:moveTo>
                    <a:pt x="7197202" y="0"/>
                  </a:moveTo>
                  <a:lnTo>
                    <a:pt x="6816214" y="380987"/>
                  </a:lnTo>
                </a:path>
                <a:path w="9672955" h="381000">
                  <a:moveTo>
                    <a:pt x="7483740" y="0"/>
                  </a:moveTo>
                  <a:lnTo>
                    <a:pt x="7102763" y="380987"/>
                  </a:lnTo>
                </a:path>
                <a:path w="9672955" h="381000">
                  <a:moveTo>
                    <a:pt x="7770289" y="0"/>
                  </a:moveTo>
                  <a:lnTo>
                    <a:pt x="7389302" y="380987"/>
                  </a:lnTo>
                </a:path>
                <a:path w="9672955" h="381000">
                  <a:moveTo>
                    <a:pt x="8056828" y="0"/>
                  </a:moveTo>
                  <a:lnTo>
                    <a:pt x="7675850" y="380987"/>
                  </a:lnTo>
                </a:path>
                <a:path w="9672955" h="381000">
                  <a:moveTo>
                    <a:pt x="8343377" y="0"/>
                  </a:moveTo>
                  <a:lnTo>
                    <a:pt x="7962389" y="380987"/>
                  </a:lnTo>
                </a:path>
                <a:path w="9672955" h="381000">
                  <a:moveTo>
                    <a:pt x="8629915" y="0"/>
                  </a:moveTo>
                  <a:lnTo>
                    <a:pt x="8248938" y="380987"/>
                  </a:lnTo>
                </a:path>
                <a:path w="9672955" h="381000">
                  <a:moveTo>
                    <a:pt x="8916464" y="0"/>
                  </a:moveTo>
                  <a:lnTo>
                    <a:pt x="8535477" y="380987"/>
                  </a:lnTo>
                </a:path>
                <a:path w="9672955" h="381000">
                  <a:moveTo>
                    <a:pt x="9203003" y="0"/>
                  </a:moveTo>
                  <a:lnTo>
                    <a:pt x="8822025" y="380987"/>
                  </a:lnTo>
                </a:path>
                <a:path w="9672955" h="381000">
                  <a:moveTo>
                    <a:pt x="9489552" y="0"/>
                  </a:moveTo>
                  <a:lnTo>
                    <a:pt x="9108564" y="380987"/>
                  </a:lnTo>
                </a:path>
                <a:path w="9672955" h="381000">
                  <a:moveTo>
                    <a:pt x="9672680" y="103413"/>
                  </a:moveTo>
                  <a:lnTo>
                    <a:pt x="9395113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278001" y="3501516"/>
            <a:ext cx="8136255" cy="728980"/>
          </a:xfrm>
          <a:custGeom>
            <a:avLst/>
            <a:gdLst/>
            <a:ahLst/>
            <a:cxnLst/>
            <a:rect l="l" t="t" r="r" b="b"/>
            <a:pathLst>
              <a:path w="8136255" h="728979">
                <a:moveTo>
                  <a:pt x="8136001" y="0"/>
                </a:moveTo>
                <a:lnTo>
                  <a:pt x="0" y="0"/>
                </a:lnTo>
                <a:lnTo>
                  <a:pt x="0" y="637451"/>
                </a:lnTo>
                <a:lnTo>
                  <a:pt x="0" y="728497"/>
                </a:lnTo>
                <a:lnTo>
                  <a:pt x="8136001" y="728497"/>
                </a:lnTo>
                <a:lnTo>
                  <a:pt x="8136001" y="637451"/>
                </a:lnTo>
                <a:lnTo>
                  <a:pt x="8136001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4961" y="3478623"/>
            <a:ext cx="7490459" cy="707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450" spc="-459">
                <a:solidFill>
                  <a:srgbClr val="1D1D1B"/>
                </a:solidFill>
              </a:rPr>
              <a:t>COMPUTE</a:t>
            </a:r>
            <a:r>
              <a:rPr dirty="0" sz="4450" spc="-470">
                <a:solidFill>
                  <a:srgbClr val="1D1D1B"/>
                </a:solidFill>
              </a:rPr>
              <a:t>R</a:t>
            </a:r>
            <a:r>
              <a:rPr dirty="0" sz="4450" spc="-65">
                <a:solidFill>
                  <a:srgbClr val="1D1D1B"/>
                </a:solidFill>
              </a:rPr>
              <a:t> </a:t>
            </a:r>
            <a:r>
              <a:rPr dirty="0" sz="4450" spc="-409">
                <a:solidFill>
                  <a:srgbClr val="1D1D1B"/>
                </a:solidFill>
              </a:rPr>
              <a:t>VERWER</a:t>
            </a:r>
            <a:r>
              <a:rPr dirty="0" sz="4450" spc="-570">
                <a:solidFill>
                  <a:srgbClr val="1D1D1B"/>
                </a:solidFill>
              </a:rPr>
              <a:t>K</a:t>
            </a:r>
            <a:r>
              <a:rPr dirty="0" sz="4450" spc="-160">
                <a:solidFill>
                  <a:srgbClr val="1D1D1B"/>
                </a:solidFill>
              </a:rPr>
              <a:t>T</a:t>
            </a:r>
            <a:r>
              <a:rPr dirty="0" sz="4450" spc="-70">
                <a:solidFill>
                  <a:srgbClr val="1D1D1B"/>
                </a:solidFill>
              </a:rPr>
              <a:t> </a:t>
            </a:r>
            <a:r>
              <a:rPr dirty="0" sz="4450" spc="-520">
                <a:solidFill>
                  <a:srgbClr val="1D1D1B"/>
                </a:solidFill>
              </a:rPr>
              <a:t>ANTWOORDEN</a:t>
            </a:r>
            <a:endParaRPr sz="4450"/>
          </a:p>
        </p:txBody>
      </p:sp>
      <p:sp>
        <p:nvSpPr>
          <p:cNvPr id="10" name="object 10"/>
          <p:cNvSpPr/>
          <p:nvPr/>
        </p:nvSpPr>
        <p:spPr>
          <a:xfrm>
            <a:off x="4673435" y="793749"/>
            <a:ext cx="1363345" cy="2148205"/>
          </a:xfrm>
          <a:custGeom>
            <a:avLst/>
            <a:gdLst/>
            <a:ahLst/>
            <a:cxnLst/>
            <a:rect l="l" t="t" r="r" b="b"/>
            <a:pathLst>
              <a:path w="1363345" h="2148205">
                <a:moveTo>
                  <a:pt x="315429" y="829830"/>
                </a:moveTo>
                <a:lnTo>
                  <a:pt x="210312" y="829830"/>
                </a:lnTo>
                <a:lnTo>
                  <a:pt x="210312" y="935050"/>
                </a:lnTo>
                <a:lnTo>
                  <a:pt x="315429" y="935050"/>
                </a:lnTo>
                <a:lnTo>
                  <a:pt x="315429" y="829830"/>
                </a:lnTo>
                <a:close/>
              </a:path>
              <a:path w="1363345" h="2148205">
                <a:moveTo>
                  <a:pt x="315429" y="724687"/>
                </a:moveTo>
                <a:lnTo>
                  <a:pt x="210312" y="724687"/>
                </a:lnTo>
                <a:lnTo>
                  <a:pt x="210312" y="315417"/>
                </a:lnTo>
                <a:lnTo>
                  <a:pt x="105156" y="315417"/>
                </a:lnTo>
                <a:lnTo>
                  <a:pt x="105156" y="829830"/>
                </a:lnTo>
                <a:lnTo>
                  <a:pt x="210312" y="829830"/>
                </a:lnTo>
                <a:lnTo>
                  <a:pt x="315429" y="829818"/>
                </a:lnTo>
                <a:lnTo>
                  <a:pt x="315429" y="724687"/>
                </a:lnTo>
                <a:close/>
              </a:path>
              <a:path w="1363345" h="2148205">
                <a:moveTo>
                  <a:pt x="525678" y="1250454"/>
                </a:moveTo>
                <a:lnTo>
                  <a:pt x="420573" y="1250454"/>
                </a:lnTo>
                <a:lnTo>
                  <a:pt x="315442" y="1250454"/>
                </a:lnTo>
                <a:lnTo>
                  <a:pt x="315442" y="1355509"/>
                </a:lnTo>
                <a:lnTo>
                  <a:pt x="315442" y="1460728"/>
                </a:lnTo>
                <a:lnTo>
                  <a:pt x="420573" y="1460728"/>
                </a:lnTo>
                <a:lnTo>
                  <a:pt x="420573" y="1355509"/>
                </a:lnTo>
                <a:lnTo>
                  <a:pt x="525678" y="1355509"/>
                </a:lnTo>
                <a:lnTo>
                  <a:pt x="525678" y="1250454"/>
                </a:lnTo>
                <a:close/>
              </a:path>
              <a:path w="1363345" h="2148205">
                <a:moveTo>
                  <a:pt x="630834" y="1040091"/>
                </a:moveTo>
                <a:lnTo>
                  <a:pt x="525678" y="1040091"/>
                </a:lnTo>
                <a:lnTo>
                  <a:pt x="525678" y="935037"/>
                </a:lnTo>
                <a:lnTo>
                  <a:pt x="420573" y="935037"/>
                </a:lnTo>
                <a:lnTo>
                  <a:pt x="420573" y="829830"/>
                </a:lnTo>
                <a:lnTo>
                  <a:pt x="315442" y="829830"/>
                </a:lnTo>
                <a:lnTo>
                  <a:pt x="315442" y="935037"/>
                </a:lnTo>
                <a:lnTo>
                  <a:pt x="315442" y="1040091"/>
                </a:lnTo>
                <a:lnTo>
                  <a:pt x="420560" y="1040091"/>
                </a:lnTo>
                <a:lnTo>
                  <a:pt x="420560" y="1145235"/>
                </a:lnTo>
                <a:lnTo>
                  <a:pt x="420560" y="1250442"/>
                </a:lnTo>
                <a:lnTo>
                  <a:pt x="525678" y="1250442"/>
                </a:lnTo>
                <a:lnTo>
                  <a:pt x="630834" y="1250442"/>
                </a:lnTo>
                <a:lnTo>
                  <a:pt x="630834" y="1145235"/>
                </a:lnTo>
                <a:lnTo>
                  <a:pt x="630834" y="1040091"/>
                </a:lnTo>
                <a:close/>
              </a:path>
              <a:path w="1363345" h="2148205">
                <a:moveTo>
                  <a:pt x="734123" y="1411871"/>
                </a:moveTo>
                <a:lnTo>
                  <a:pt x="629031" y="1411871"/>
                </a:lnTo>
                <a:lnTo>
                  <a:pt x="629031" y="1516926"/>
                </a:lnTo>
                <a:lnTo>
                  <a:pt x="525678" y="1516926"/>
                </a:lnTo>
                <a:lnTo>
                  <a:pt x="525678" y="1622145"/>
                </a:lnTo>
                <a:lnTo>
                  <a:pt x="420573" y="1622145"/>
                </a:lnTo>
                <a:lnTo>
                  <a:pt x="420573" y="1727276"/>
                </a:lnTo>
                <a:lnTo>
                  <a:pt x="525691" y="1727276"/>
                </a:lnTo>
                <a:lnTo>
                  <a:pt x="525691" y="1622145"/>
                </a:lnTo>
                <a:lnTo>
                  <a:pt x="629031" y="1622145"/>
                </a:lnTo>
                <a:lnTo>
                  <a:pt x="629031" y="1727276"/>
                </a:lnTo>
                <a:lnTo>
                  <a:pt x="734123" y="1727276"/>
                </a:lnTo>
                <a:lnTo>
                  <a:pt x="734123" y="1622145"/>
                </a:lnTo>
                <a:lnTo>
                  <a:pt x="630834" y="1622145"/>
                </a:lnTo>
                <a:lnTo>
                  <a:pt x="630834" y="1516926"/>
                </a:lnTo>
                <a:lnTo>
                  <a:pt x="734123" y="1516926"/>
                </a:lnTo>
                <a:lnTo>
                  <a:pt x="734123" y="1411871"/>
                </a:lnTo>
                <a:close/>
              </a:path>
              <a:path w="1363345" h="2148205">
                <a:moveTo>
                  <a:pt x="734123" y="829818"/>
                </a:moveTo>
                <a:lnTo>
                  <a:pt x="630834" y="829818"/>
                </a:lnTo>
                <a:lnTo>
                  <a:pt x="630834" y="724700"/>
                </a:lnTo>
                <a:lnTo>
                  <a:pt x="525678" y="724700"/>
                </a:lnTo>
                <a:lnTo>
                  <a:pt x="525678" y="829830"/>
                </a:lnTo>
                <a:lnTo>
                  <a:pt x="629031" y="829830"/>
                </a:lnTo>
                <a:lnTo>
                  <a:pt x="629031" y="935037"/>
                </a:lnTo>
                <a:lnTo>
                  <a:pt x="734123" y="935037"/>
                </a:lnTo>
                <a:lnTo>
                  <a:pt x="734123" y="829818"/>
                </a:lnTo>
                <a:close/>
              </a:path>
              <a:path w="1363345" h="2148205">
                <a:moveTo>
                  <a:pt x="839304" y="1516926"/>
                </a:moveTo>
                <a:lnTo>
                  <a:pt x="734136" y="1516926"/>
                </a:lnTo>
                <a:lnTo>
                  <a:pt x="734136" y="1622145"/>
                </a:lnTo>
                <a:lnTo>
                  <a:pt x="839304" y="1622145"/>
                </a:lnTo>
                <a:lnTo>
                  <a:pt x="839304" y="1516926"/>
                </a:lnTo>
                <a:close/>
              </a:path>
              <a:path w="1363345" h="2148205">
                <a:moveTo>
                  <a:pt x="841159" y="1145247"/>
                </a:moveTo>
                <a:lnTo>
                  <a:pt x="736015" y="1145247"/>
                </a:lnTo>
                <a:lnTo>
                  <a:pt x="736015" y="1250442"/>
                </a:lnTo>
                <a:lnTo>
                  <a:pt x="841159" y="1250442"/>
                </a:lnTo>
                <a:lnTo>
                  <a:pt x="841159" y="1145247"/>
                </a:lnTo>
                <a:close/>
              </a:path>
              <a:path w="1363345" h="2148205">
                <a:moveTo>
                  <a:pt x="841159" y="1040091"/>
                </a:moveTo>
                <a:lnTo>
                  <a:pt x="736015" y="1040091"/>
                </a:lnTo>
                <a:lnTo>
                  <a:pt x="736015" y="1145235"/>
                </a:lnTo>
                <a:lnTo>
                  <a:pt x="841159" y="1145235"/>
                </a:lnTo>
                <a:lnTo>
                  <a:pt x="841159" y="1040091"/>
                </a:lnTo>
                <a:close/>
              </a:path>
              <a:path w="1363345" h="2148205">
                <a:moveTo>
                  <a:pt x="841159" y="724700"/>
                </a:moveTo>
                <a:lnTo>
                  <a:pt x="736015" y="724700"/>
                </a:lnTo>
                <a:lnTo>
                  <a:pt x="736015" y="829830"/>
                </a:lnTo>
                <a:lnTo>
                  <a:pt x="841159" y="829830"/>
                </a:lnTo>
                <a:lnTo>
                  <a:pt x="841159" y="724700"/>
                </a:lnTo>
                <a:close/>
              </a:path>
              <a:path w="1363345" h="2148205">
                <a:moveTo>
                  <a:pt x="944397" y="1622145"/>
                </a:moveTo>
                <a:lnTo>
                  <a:pt x="839304" y="1622145"/>
                </a:lnTo>
                <a:lnTo>
                  <a:pt x="839304" y="1727276"/>
                </a:lnTo>
                <a:lnTo>
                  <a:pt x="944397" y="1727276"/>
                </a:lnTo>
                <a:lnTo>
                  <a:pt x="944397" y="1622145"/>
                </a:lnTo>
                <a:close/>
              </a:path>
              <a:path w="1363345" h="2148205">
                <a:moveTo>
                  <a:pt x="946289" y="1145247"/>
                </a:moveTo>
                <a:lnTo>
                  <a:pt x="841171" y="1145247"/>
                </a:lnTo>
                <a:lnTo>
                  <a:pt x="841171" y="1250442"/>
                </a:lnTo>
                <a:lnTo>
                  <a:pt x="946289" y="1250442"/>
                </a:lnTo>
                <a:lnTo>
                  <a:pt x="946289" y="1145247"/>
                </a:lnTo>
                <a:close/>
              </a:path>
              <a:path w="1363345" h="2148205">
                <a:moveTo>
                  <a:pt x="1156550" y="829830"/>
                </a:moveTo>
                <a:lnTo>
                  <a:pt x="1051433" y="829830"/>
                </a:lnTo>
                <a:lnTo>
                  <a:pt x="946277" y="829830"/>
                </a:lnTo>
                <a:lnTo>
                  <a:pt x="946277" y="935037"/>
                </a:lnTo>
                <a:lnTo>
                  <a:pt x="841171" y="935037"/>
                </a:lnTo>
                <a:lnTo>
                  <a:pt x="841171" y="1040091"/>
                </a:lnTo>
                <a:lnTo>
                  <a:pt x="841171" y="1145235"/>
                </a:lnTo>
                <a:lnTo>
                  <a:pt x="946289" y="1145235"/>
                </a:lnTo>
                <a:lnTo>
                  <a:pt x="946289" y="1040091"/>
                </a:lnTo>
                <a:lnTo>
                  <a:pt x="1051433" y="1040091"/>
                </a:lnTo>
                <a:lnTo>
                  <a:pt x="1051433" y="935050"/>
                </a:lnTo>
                <a:lnTo>
                  <a:pt x="1156550" y="935050"/>
                </a:lnTo>
                <a:lnTo>
                  <a:pt x="1156550" y="829830"/>
                </a:lnTo>
                <a:close/>
              </a:path>
              <a:path w="1363345" h="2148205">
                <a:moveTo>
                  <a:pt x="1261681" y="315417"/>
                </a:moveTo>
                <a:lnTo>
                  <a:pt x="1156550" y="315417"/>
                </a:lnTo>
                <a:lnTo>
                  <a:pt x="1156550" y="724687"/>
                </a:lnTo>
                <a:lnTo>
                  <a:pt x="1051433" y="724687"/>
                </a:lnTo>
                <a:lnTo>
                  <a:pt x="1051433" y="829818"/>
                </a:lnTo>
                <a:lnTo>
                  <a:pt x="1156550" y="829818"/>
                </a:lnTo>
                <a:lnTo>
                  <a:pt x="1261681" y="829830"/>
                </a:lnTo>
                <a:lnTo>
                  <a:pt x="1261681" y="315417"/>
                </a:lnTo>
                <a:close/>
              </a:path>
              <a:path w="1363345" h="2148205">
                <a:moveTo>
                  <a:pt x="1363129" y="2042769"/>
                </a:moveTo>
                <a:lnTo>
                  <a:pt x="12" y="2042769"/>
                </a:lnTo>
                <a:lnTo>
                  <a:pt x="12" y="2147836"/>
                </a:lnTo>
                <a:lnTo>
                  <a:pt x="1363129" y="2147836"/>
                </a:lnTo>
                <a:lnTo>
                  <a:pt x="1363129" y="2042769"/>
                </a:lnTo>
                <a:close/>
              </a:path>
              <a:path w="1363345" h="2148205">
                <a:moveTo>
                  <a:pt x="1363129" y="1832419"/>
                </a:moveTo>
                <a:lnTo>
                  <a:pt x="1261681" y="1832419"/>
                </a:lnTo>
                <a:lnTo>
                  <a:pt x="1261681" y="1460728"/>
                </a:lnTo>
                <a:lnTo>
                  <a:pt x="1156550" y="1460728"/>
                </a:lnTo>
                <a:lnTo>
                  <a:pt x="1156550" y="1355509"/>
                </a:lnTo>
                <a:lnTo>
                  <a:pt x="1051433" y="1355509"/>
                </a:lnTo>
                <a:lnTo>
                  <a:pt x="1051433" y="1250454"/>
                </a:lnTo>
                <a:lnTo>
                  <a:pt x="946289" y="1250454"/>
                </a:lnTo>
                <a:lnTo>
                  <a:pt x="841171" y="1250454"/>
                </a:lnTo>
                <a:lnTo>
                  <a:pt x="841171" y="1355509"/>
                </a:lnTo>
                <a:lnTo>
                  <a:pt x="946277" y="1355509"/>
                </a:lnTo>
                <a:lnTo>
                  <a:pt x="946277" y="1460728"/>
                </a:lnTo>
                <a:lnTo>
                  <a:pt x="1051433" y="1460728"/>
                </a:lnTo>
                <a:lnTo>
                  <a:pt x="1051433" y="1565859"/>
                </a:lnTo>
                <a:lnTo>
                  <a:pt x="1156550" y="1565859"/>
                </a:lnTo>
                <a:lnTo>
                  <a:pt x="1156550" y="1832419"/>
                </a:lnTo>
                <a:lnTo>
                  <a:pt x="1049566" y="1832419"/>
                </a:lnTo>
                <a:lnTo>
                  <a:pt x="1049566" y="1727288"/>
                </a:lnTo>
                <a:lnTo>
                  <a:pt x="944397" y="1727288"/>
                </a:lnTo>
                <a:lnTo>
                  <a:pt x="944397" y="1832419"/>
                </a:lnTo>
                <a:lnTo>
                  <a:pt x="839304" y="1832419"/>
                </a:lnTo>
                <a:lnTo>
                  <a:pt x="839304" y="1727288"/>
                </a:lnTo>
                <a:lnTo>
                  <a:pt x="734136" y="1727288"/>
                </a:lnTo>
                <a:lnTo>
                  <a:pt x="734136" y="1832419"/>
                </a:lnTo>
                <a:lnTo>
                  <a:pt x="630834" y="1832419"/>
                </a:lnTo>
                <a:lnTo>
                  <a:pt x="630834" y="1727288"/>
                </a:lnTo>
                <a:lnTo>
                  <a:pt x="525678" y="1727288"/>
                </a:lnTo>
                <a:lnTo>
                  <a:pt x="525678" y="1832419"/>
                </a:lnTo>
                <a:lnTo>
                  <a:pt x="420560" y="1832419"/>
                </a:lnTo>
                <a:lnTo>
                  <a:pt x="420560" y="1727288"/>
                </a:lnTo>
                <a:lnTo>
                  <a:pt x="315429" y="1727288"/>
                </a:lnTo>
                <a:lnTo>
                  <a:pt x="315429" y="1832419"/>
                </a:lnTo>
                <a:lnTo>
                  <a:pt x="210312" y="1832419"/>
                </a:lnTo>
                <a:lnTo>
                  <a:pt x="210312" y="1565859"/>
                </a:lnTo>
                <a:lnTo>
                  <a:pt x="315429" y="1565859"/>
                </a:lnTo>
                <a:lnTo>
                  <a:pt x="315429" y="1460728"/>
                </a:lnTo>
                <a:lnTo>
                  <a:pt x="315429" y="1355509"/>
                </a:lnTo>
                <a:lnTo>
                  <a:pt x="210312" y="1355509"/>
                </a:lnTo>
                <a:lnTo>
                  <a:pt x="210312" y="1460728"/>
                </a:lnTo>
                <a:lnTo>
                  <a:pt x="105156" y="1460728"/>
                </a:lnTo>
                <a:lnTo>
                  <a:pt x="105156" y="1832419"/>
                </a:lnTo>
                <a:lnTo>
                  <a:pt x="12" y="1832419"/>
                </a:lnTo>
                <a:lnTo>
                  <a:pt x="12" y="1937550"/>
                </a:lnTo>
                <a:lnTo>
                  <a:pt x="0" y="2042756"/>
                </a:lnTo>
                <a:lnTo>
                  <a:pt x="105156" y="2042756"/>
                </a:lnTo>
                <a:lnTo>
                  <a:pt x="105156" y="1937562"/>
                </a:lnTo>
                <a:lnTo>
                  <a:pt x="1270965" y="1937562"/>
                </a:lnTo>
                <a:lnTo>
                  <a:pt x="1270965" y="2042756"/>
                </a:lnTo>
                <a:lnTo>
                  <a:pt x="1363129" y="2042756"/>
                </a:lnTo>
                <a:lnTo>
                  <a:pt x="1363129" y="1937562"/>
                </a:lnTo>
                <a:lnTo>
                  <a:pt x="1363129" y="1832419"/>
                </a:lnTo>
                <a:close/>
              </a:path>
              <a:path w="1363345" h="2148205">
                <a:moveTo>
                  <a:pt x="1363129" y="0"/>
                </a:moveTo>
                <a:lnTo>
                  <a:pt x="1270965" y="0"/>
                </a:lnTo>
                <a:lnTo>
                  <a:pt x="1270965" y="105143"/>
                </a:lnTo>
                <a:lnTo>
                  <a:pt x="1270965" y="210273"/>
                </a:lnTo>
                <a:lnTo>
                  <a:pt x="105156" y="210273"/>
                </a:lnTo>
                <a:lnTo>
                  <a:pt x="105156" y="105143"/>
                </a:lnTo>
                <a:lnTo>
                  <a:pt x="1270965" y="105143"/>
                </a:lnTo>
                <a:lnTo>
                  <a:pt x="1270965" y="0"/>
                </a:lnTo>
                <a:lnTo>
                  <a:pt x="12" y="0"/>
                </a:lnTo>
                <a:lnTo>
                  <a:pt x="12" y="105143"/>
                </a:lnTo>
                <a:lnTo>
                  <a:pt x="0" y="210286"/>
                </a:lnTo>
                <a:lnTo>
                  <a:pt x="12" y="315404"/>
                </a:lnTo>
                <a:lnTo>
                  <a:pt x="1363129" y="315404"/>
                </a:lnTo>
                <a:lnTo>
                  <a:pt x="1363129" y="210286"/>
                </a:lnTo>
                <a:lnTo>
                  <a:pt x="1363129" y="105143"/>
                </a:lnTo>
                <a:lnTo>
                  <a:pt x="1363129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6036561" y="4138960"/>
            <a:ext cx="4655820" cy="2748915"/>
            <a:chOff x="6036561" y="4138960"/>
            <a:chExt cx="4655820" cy="2748915"/>
          </a:xfrm>
        </p:grpSpPr>
        <p:sp>
          <p:nvSpPr>
            <p:cNvPr id="12" name="object 12"/>
            <p:cNvSpPr/>
            <p:nvPr/>
          </p:nvSpPr>
          <p:spPr>
            <a:xfrm>
              <a:off x="6057137" y="6731000"/>
              <a:ext cx="4634865" cy="156845"/>
            </a:xfrm>
            <a:custGeom>
              <a:avLst/>
              <a:gdLst/>
              <a:ahLst/>
              <a:cxnLst/>
              <a:rect l="l" t="t" r="r" b="b"/>
              <a:pathLst>
                <a:path w="4634865" h="156845">
                  <a:moveTo>
                    <a:pt x="0" y="156489"/>
                  </a:moveTo>
                  <a:lnTo>
                    <a:pt x="4634864" y="156489"/>
                  </a:lnTo>
                  <a:lnTo>
                    <a:pt x="4634864" y="0"/>
                  </a:lnTo>
                  <a:lnTo>
                    <a:pt x="0" y="0"/>
                  </a:lnTo>
                  <a:lnTo>
                    <a:pt x="0" y="156489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36563" y="4761966"/>
              <a:ext cx="4655820" cy="1969135"/>
            </a:xfrm>
            <a:custGeom>
              <a:avLst/>
              <a:gdLst/>
              <a:ahLst/>
              <a:cxnLst/>
              <a:rect l="l" t="t" r="r" b="b"/>
              <a:pathLst>
                <a:path w="4655820" h="1969134">
                  <a:moveTo>
                    <a:pt x="0" y="1969033"/>
                  </a:moveTo>
                  <a:lnTo>
                    <a:pt x="4655439" y="1969033"/>
                  </a:lnTo>
                  <a:lnTo>
                    <a:pt x="4655439" y="0"/>
                  </a:lnTo>
                  <a:lnTo>
                    <a:pt x="0" y="0"/>
                  </a:lnTo>
                  <a:lnTo>
                    <a:pt x="0" y="1969033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36563" y="4138968"/>
              <a:ext cx="4655820" cy="623570"/>
            </a:xfrm>
            <a:custGeom>
              <a:avLst/>
              <a:gdLst/>
              <a:ahLst/>
              <a:cxnLst/>
              <a:rect l="l" t="t" r="r" b="b"/>
              <a:pathLst>
                <a:path w="4655820" h="623570">
                  <a:moveTo>
                    <a:pt x="4655439" y="0"/>
                  </a:moveTo>
                  <a:lnTo>
                    <a:pt x="0" y="0"/>
                  </a:lnTo>
                  <a:lnTo>
                    <a:pt x="0" y="622998"/>
                  </a:lnTo>
                  <a:lnTo>
                    <a:pt x="4655439" y="622998"/>
                  </a:lnTo>
                  <a:lnTo>
                    <a:pt x="4655439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17899" y="4302457"/>
              <a:ext cx="303530" cy="269240"/>
            </a:xfrm>
            <a:custGeom>
              <a:avLst/>
              <a:gdLst/>
              <a:ahLst/>
              <a:cxnLst/>
              <a:rect l="l" t="t" r="r" b="b"/>
              <a:pathLst>
                <a:path w="303529" h="269239">
                  <a:moveTo>
                    <a:pt x="151731" y="0"/>
                  </a:moveTo>
                  <a:lnTo>
                    <a:pt x="144236" y="1938"/>
                  </a:lnTo>
                  <a:lnTo>
                    <a:pt x="138403" y="7753"/>
                  </a:lnTo>
                  <a:lnTo>
                    <a:pt x="2081" y="245776"/>
                  </a:lnTo>
                  <a:lnTo>
                    <a:pt x="0" y="253771"/>
                  </a:lnTo>
                  <a:lnTo>
                    <a:pt x="2081" y="261280"/>
                  </a:lnTo>
                  <a:lnTo>
                    <a:pt x="7496" y="266850"/>
                  </a:lnTo>
                  <a:lnTo>
                    <a:pt x="15416" y="269030"/>
                  </a:lnTo>
                  <a:lnTo>
                    <a:pt x="288047" y="269030"/>
                  </a:lnTo>
                  <a:lnTo>
                    <a:pt x="295956" y="266850"/>
                  </a:lnTo>
                  <a:lnTo>
                    <a:pt x="301370" y="261280"/>
                  </a:lnTo>
                  <a:lnTo>
                    <a:pt x="303454" y="253771"/>
                  </a:lnTo>
                  <a:lnTo>
                    <a:pt x="301369" y="245776"/>
                  </a:lnTo>
                  <a:lnTo>
                    <a:pt x="299085" y="241788"/>
                  </a:lnTo>
                  <a:lnTo>
                    <a:pt x="151725" y="241788"/>
                  </a:lnTo>
                  <a:lnTo>
                    <a:pt x="143757" y="240135"/>
                  </a:lnTo>
                  <a:lnTo>
                    <a:pt x="137272" y="235664"/>
                  </a:lnTo>
                  <a:lnTo>
                    <a:pt x="132912" y="229112"/>
                  </a:lnTo>
                  <a:lnTo>
                    <a:pt x="131316" y="221214"/>
                  </a:lnTo>
                  <a:lnTo>
                    <a:pt x="132912" y="213265"/>
                  </a:lnTo>
                  <a:lnTo>
                    <a:pt x="137272" y="206600"/>
                  </a:lnTo>
                  <a:lnTo>
                    <a:pt x="143757" y="202016"/>
                  </a:lnTo>
                  <a:lnTo>
                    <a:pt x="151725" y="200310"/>
                  </a:lnTo>
                  <a:lnTo>
                    <a:pt x="275332" y="200310"/>
                  </a:lnTo>
                  <a:lnTo>
                    <a:pt x="270292" y="191509"/>
                  </a:lnTo>
                  <a:lnTo>
                    <a:pt x="146658" y="191509"/>
                  </a:lnTo>
                  <a:lnTo>
                    <a:pt x="142975" y="151949"/>
                  </a:lnTo>
                  <a:lnTo>
                    <a:pt x="140366" y="124532"/>
                  </a:lnTo>
                  <a:lnTo>
                    <a:pt x="138207" y="102258"/>
                  </a:lnTo>
                  <a:lnTo>
                    <a:pt x="136736" y="85478"/>
                  </a:lnTo>
                  <a:lnTo>
                    <a:pt x="136193" y="74542"/>
                  </a:lnTo>
                  <a:lnTo>
                    <a:pt x="136193" y="62299"/>
                  </a:lnTo>
                  <a:lnTo>
                    <a:pt x="142124" y="57194"/>
                  </a:lnTo>
                  <a:lnTo>
                    <a:pt x="193373" y="57194"/>
                  </a:lnTo>
                  <a:lnTo>
                    <a:pt x="165060" y="7753"/>
                  </a:lnTo>
                  <a:lnTo>
                    <a:pt x="159227" y="1938"/>
                  </a:lnTo>
                  <a:lnTo>
                    <a:pt x="151731" y="0"/>
                  </a:lnTo>
                  <a:close/>
                </a:path>
                <a:path w="303529" h="269239">
                  <a:moveTo>
                    <a:pt x="275332" y="200310"/>
                  </a:moveTo>
                  <a:lnTo>
                    <a:pt x="151725" y="200310"/>
                  </a:lnTo>
                  <a:lnTo>
                    <a:pt x="159700" y="202016"/>
                  </a:lnTo>
                  <a:lnTo>
                    <a:pt x="166189" y="206600"/>
                  </a:lnTo>
                  <a:lnTo>
                    <a:pt x="170550" y="213265"/>
                  </a:lnTo>
                  <a:lnTo>
                    <a:pt x="172146" y="221214"/>
                  </a:lnTo>
                  <a:lnTo>
                    <a:pt x="170550" y="229112"/>
                  </a:lnTo>
                  <a:lnTo>
                    <a:pt x="166189" y="235664"/>
                  </a:lnTo>
                  <a:lnTo>
                    <a:pt x="159700" y="240135"/>
                  </a:lnTo>
                  <a:lnTo>
                    <a:pt x="151725" y="241788"/>
                  </a:lnTo>
                  <a:lnTo>
                    <a:pt x="299085" y="241788"/>
                  </a:lnTo>
                  <a:lnTo>
                    <a:pt x="275332" y="200310"/>
                  </a:lnTo>
                  <a:close/>
                </a:path>
                <a:path w="303529" h="269239">
                  <a:moveTo>
                    <a:pt x="193373" y="57194"/>
                  </a:moveTo>
                  <a:lnTo>
                    <a:pt x="161326" y="57194"/>
                  </a:lnTo>
                  <a:lnTo>
                    <a:pt x="167257" y="62299"/>
                  </a:lnTo>
                  <a:lnTo>
                    <a:pt x="167257" y="74542"/>
                  </a:lnTo>
                  <a:lnTo>
                    <a:pt x="166714" y="85478"/>
                  </a:lnTo>
                  <a:lnTo>
                    <a:pt x="165244" y="102258"/>
                  </a:lnTo>
                  <a:lnTo>
                    <a:pt x="163089" y="124532"/>
                  </a:lnTo>
                  <a:lnTo>
                    <a:pt x="160488" y="151949"/>
                  </a:lnTo>
                  <a:lnTo>
                    <a:pt x="156805" y="191509"/>
                  </a:lnTo>
                  <a:lnTo>
                    <a:pt x="270292" y="191509"/>
                  </a:lnTo>
                  <a:lnTo>
                    <a:pt x="193373" y="57194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194847" y="4279312"/>
              <a:ext cx="349885" cy="315595"/>
            </a:xfrm>
            <a:custGeom>
              <a:avLst/>
              <a:gdLst/>
              <a:ahLst/>
              <a:cxnLst/>
              <a:rect l="l" t="t" r="r" b="b"/>
              <a:pathLst>
                <a:path w="349884" h="315595">
                  <a:moveTo>
                    <a:pt x="174774" y="0"/>
                  </a:moveTo>
                  <a:lnTo>
                    <a:pt x="5153" y="257911"/>
                  </a:lnTo>
                  <a:lnTo>
                    <a:pt x="0" y="277045"/>
                  </a:lnTo>
                  <a:lnTo>
                    <a:pt x="1288" y="286834"/>
                  </a:lnTo>
                  <a:lnTo>
                    <a:pt x="28068" y="314021"/>
                  </a:lnTo>
                  <a:lnTo>
                    <a:pt x="38033" y="315328"/>
                  </a:lnTo>
                  <a:lnTo>
                    <a:pt x="311515" y="315328"/>
                  </a:lnTo>
                  <a:lnTo>
                    <a:pt x="346066" y="292176"/>
                  </a:lnTo>
                  <a:lnTo>
                    <a:pt x="38465" y="292176"/>
                  </a:lnTo>
                  <a:lnTo>
                    <a:pt x="30550" y="289996"/>
                  </a:lnTo>
                  <a:lnTo>
                    <a:pt x="25134" y="284426"/>
                  </a:lnTo>
                  <a:lnTo>
                    <a:pt x="23050" y="276917"/>
                  </a:lnTo>
                  <a:lnTo>
                    <a:pt x="25130" y="268922"/>
                  </a:lnTo>
                  <a:lnTo>
                    <a:pt x="161451" y="30899"/>
                  </a:lnTo>
                  <a:lnTo>
                    <a:pt x="167285" y="25084"/>
                  </a:lnTo>
                  <a:lnTo>
                    <a:pt x="174780" y="23145"/>
                  </a:lnTo>
                  <a:lnTo>
                    <a:pt x="209961" y="23145"/>
                  </a:lnTo>
                  <a:lnTo>
                    <a:pt x="207667" y="19138"/>
                  </a:lnTo>
                  <a:lnTo>
                    <a:pt x="201565" y="11096"/>
                  </a:lnTo>
                  <a:lnTo>
                    <a:pt x="193797" y="5078"/>
                  </a:lnTo>
                  <a:lnTo>
                    <a:pt x="184741" y="1306"/>
                  </a:lnTo>
                  <a:lnTo>
                    <a:pt x="174774" y="0"/>
                  </a:lnTo>
                  <a:close/>
                </a:path>
                <a:path w="349884" h="315595">
                  <a:moveTo>
                    <a:pt x="209961" y="23145"/>
                  </a:moveTo>
                  <a:lnTo>
                    <a:pt x="174780" y="23145"/>
                  </a:lnTo>
                  <a:lnTo>
                    <a:pt x="182275" y="25084"/>
                  </a:lnTo>
                  <a:lnTo>
                    <a:pt x="188109" y="30899"/>
                  </a:lnTo>
                  <a:lnTo>
                    <a:pt x="324418" y="268922"/>
                  </a:lnTo>
                  <a:lnTo>
                    <a:pt x="326503" y="276917"/>
                  </a:lnTo>
                  <a:lnTo>
                    <a:pt x="324419" y="284426"/>
                  </a:lnTo>
                  <a:lnTo>
                    <a:pt x="319005" y="289996"/>
                  </a:lnTo>
                  <a:lnTo>
                    <a:pt x="311096" y="292176"/>
                  </a:lnTo>
                  <a:lnTo>
                    <a:pt x="346066" y="292176"/>
                  </a:lnTo>
                  <a:lnTo>
                    <a:pt x="348272" y="286834"/>
                  </a:lnTo>
                  <a:lnTo>
                    <a:pt x="349561" y="277045"/>
                  </a:lnTo>
                  <a:lnTo>
                    <a:pt x="348272" y="267258"/>
                  </a:lnTo>
                  <a:lnTo>
                    <a:pt x="344408" y="257911"/>
                  </a:lnTo>
                  <a:lnTo>
                    <a:pt x="209961" y="2314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217899" y="4302457"/>
              <a:ext cx="303530" cy="269240"/>
            </a:xfrm>
            <a:custGeom>
              <a:avLst/>
              <a:gdLst/>
              <a:ahLst/>
              <a:cxnLst/>
              <a:rect l="l" t="t" r="r" b="b"/>
              <a:pathLst>
                <a:path w="303529" h="269239">
                  <a:moveTo>
                    <a:pt x="151731" y="0"/>
                  </a:moveTo>
                  <a:lnTo>
                    <a:pt x="144236" y="1938"/>
                  </a:lnTo>
                  <a:lnTo>
                    <a:pt x="138403" y="7753"/>
                  </a:lnTo>
                  <a:lnTo>
                    <a:pt x="2081" y="245776"/>
                  </a:lnTo>
                  <a:lnTo>
                    <a:pt x="0" y="253771"/>
                  </a:lnTo>
                  <a:lnTo>
                    <a:pt x="2081" y="261280"/>
                  </a:lnTo>
                  <a:lnTo>
                    <a:pt x="7496" y="266850"/>
                  </a:lnTo>
                  <a:lnTo>
                    <a:pt x="15416" y="269030"/>
                  </a:lnTo>
                  <a:lnTo>
                    <a:pt x="288047" y="269030"/>
                  </a:lnTo>
                  <a:lnTo>
                    <a:pt x="295956" y="266850"/>
                  </a:lnTo>
                  <a:lnTo>
                    <a:pt x="301370" y="261280"/>
                  </a:lnTo>
                  <a:lnTo>
                    <a:pt x="303454" y="253771"/>
                  </a:lnTo>
                  <a:lnTo>
                    <a:pt x="301369" y="245776"/>
                  </a:lnTo>
                  <a:lnTo>
                    <a:pt x="299085" y="241788"/>
                  </a:lnTo>
                  <a:lnTo>
                    <a:pt x="151725" y="241788"/>
                  </a:lnTo>
                  <a:lnTo>
                    <a:pt x="143757" y="240135"/>
                  </a:lnTo>
                  <a:lnTo>
                    <a:pt x="137272" y="235664"/>
                  </a:lnTo>
                  <a:lnTo>
                    <a:pt x="132912" y="229112"/>
                  </a:lnTo>
                  <a:lnTo>
                    <a:pt x="131316" y="221214"/>
                  </a:lnTo>
                  <a:lnTo>
                    <a:pt x="132912" y="213265"/>
                  </a:lnTo>
                  <a:lnTo>
                    <a:pt x="137272" y="206600"/>
                  </a:lnTo>
                  <a:lnTo>
                    <a:pt x="143757" y="202016"/>
                  </a:lnTo>
                  <a:lnTo>
                    <a:pt x="151725" y="200310"/>
                  </a:lnTo>
                  <a:lnTo>
                    <a:pt x="275332" y="200310"/>
                  </a:lnTo>
                  <a:lnTo>
                    <a:pt x="270292" y="191509"/>
                  </a:lnTo>
                  <a:lnTo>
                    <a:pt x="146658" y="191509"/>
                  </a:lnTo>
                  <a:lnTo>
                    <a:pt x="142975" y="151949"/>
                  </a:lnTo>
                  <a:lnTo>
                    <a:pt x="140366" y="124532"/>
                  </a:lnTo>
                  <a:lnTo>
                    <a:pt x="138207" y="102258"/>
                  </a:lnTo>
                  <a:lnTo>
                    <a:pt x="136736" y="85478"/>
                  </a:lnTo>
                  <a:lnTo>
                    <a:pt x="136193" y="74542"/>
                  </a:lnTo>
                  <a:lnTo>
                    <a:pt x="136193" y="62299"/>
                  </a:lnTo>
                  <a:lnTo>
                    <a:pt x="142124" y="57194"/>
                  </a:lnTo>
                  <a:lnTo>
                    <a:pt x="193373" y="57194"/>
                  </a:lnTo>
                  <a:lnTo>
                    <a:pt x="165060" y="7753"/>
                  </a:lnTo>
                  <a:lnTo>
                    <a:pt x="159227" y="1938"/>
                  </a:lnTo>
                  <a:lnTo>
                    <a:pt x="151731" y="0"/>
                  </a:lnTo>
                  <a:close/>
                </a:path>
                <a:path w="303529" h="269239">
                  <a:moveTo>
                    <a:pt x="275332" y="200310"/>
                  </a:moveTo>
                  <a:lnTo>
                    <a:pt x="151725" y="200310"/>
                  </a:lnTo>
                  <a:lnTo>
                    <a:pt x="159700" y="202016"/>
                  </a:lnTo>
                  <a:lnTo>
                    <a:pt x="166189" y="206600"/>
                  </a:lnTo>
                  <a:lnTo>
                    <a:pt x="170550" y="213265"/>
                  </a:lnTo>
                  <a:lnTo>
                    <a:pt x="172146" y="221214"/>
                  </a:lnTo>
                  <a:lnTo>
                    <a:pt x="170550" y="229112"/>
                  </a:lnTo>
                  <a:lnTo>
                    <a:pt x="166189" y="235664"/>
                  </a:lnTo>
                  <a:lnTo>
                    <a:pt x="159700" y="240135"/>
                  </a:lnTo>
                  <a:lnTo>
                    <a:pt x="151725" y="241788"/>
                  </a:lnTo>
                  <a:lnTo>
                    <a:pt x="299085" y="241788"/>
                  </a:lnTo>
                  <a:lnTo>
                    <a:pt x="275332" y="200310"/>
                  </a:lnTo>
                  <a:close/>
                </a:path>
                <a:path w="303529" h="269239">
                  <a:moveTo>
                    <a:pt x="193373" y="57194"/>
                  </a:moveTo>
                  <a:lnTo>
                    <a:pt x="161326" y="57194"/>
                  </a:lnTo>
                  <a:lnTo>
                    <a:pt x="167257" y="62299"/>
                  </a:lnTo>
                  <a:lnTo>
                    <a:pt x="167257" y="74542"/>
                  </a:lnTo>
                  <a:lnTo>
                    <a:pt x="166714" y="85478"/>
                  </a:lnTo>
                  <a:lnTo>
                    <a:pt x="165244" y="102258"/>
                  </a:lnTo>
                  <a:lnTo>
                    <a:pt x="163089" y="124532"/>
                  </a:lnTo>
                  <a:lnTo>
                    <a:pt x="160488" y="151949"/>
                  </a:lnTo>
                  <a:lnTo>
                    <a:pt x="156805" y="191509"/>
                  </a:lnTo>
                  <a:lnTo>
                    <a:pt x="270292" y="191509"/>
                  </a:lnTo>
                  <a:lnTo>
                    <a:pt x="193373" y="57194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176803" y="4261163"/>
              <a:ext cx="386080" cy="351790"/>
            </a:xfrm>
            <a:custGeom>
              <a:avLst/>
              <a:gdLst/>
              <a:ahLst/>
              <a:cxnLst/>
              <a:rect l="l" t="t" r="r" b="b"/>
              <a:pathLst>
                <a:path w="386079" h="351789">
                  <a:moveTo>
                    <a:pt x="192823" y="0"/>
                  </a:moveTo>
                  <a:lnTo>
                    <a:pt x="153335" y="16352"/>
                  </a:lnTo>
                  <a:lnTo>
                    <a:pt x="7581" y="266966"/>
                  </a:lnTo>
                  <a:lnTo>
                    <a:pt x="0" y="295194"/>
                  </a:lnTo>
                  <a:lnTo>
                    <a:pt x="1895" y="309625"/>
                  </a:lnTo>
                  <a:lnTo>
                    <a:pt x="28035" y="344147"/>
                  </a:lnTo>
                  <a:lnTo>
                    <a:pt x="56070" y="351637"/>
                  </a:lnTo>
                  <a:lnTo>
                    <a:pt x="329564" y="351637"/>
                  </a:lnTo>
                  <a:lnTo>
                    <a:pt x="344258" y="349710"/>
                  </a:lnTo>
                  <a:lnTo>
                    <a:pt x="357604" y="344147"/>
                  </a:lnTo>
                  <a:lnTo>
                    <a:pt x="369053" y="335274"/>
                  </a:lnTo>
                  <a:lnTo>
                    <a:pt x="370418" y="333476"/>
                  </a:lnTo>
                  <a:lnTo>
                    <a:pt x="56070" y="333476"/>
                  </a:lnTo>
                  <a:lnTo>
                    <a:pt x="46107" y="332170"/>
                  </a:lnTo>
                  <a:lnTo>
                    <a:pt x="19337" y="304983"/>
                  </a:lnTo>
                  <a:lnTo>
                    <a:pt x="18049" y="295192"/>
                  </a:lnTo>
                  <a:lnTo>
                    <a:pt x="19337" y="285407"/>
                  </a:lnTo>
                  <a:lnTo>
                    <a:pt x="159930" y="37287"/>
                  </a:lnTo>
                  <a:lnTo>
                    <a:pt x="192823" y="18148"/>
                  </a:lnTo>
                  <a:lnTo>
                    <a:pt x="233670" y="18148"/>
                  </a:lnTo>
                  <a:lnTo>
                    <a:pt x="232307" y="16352"/>
                  </a:lnTo>
                  <a:lnTo>
                    <a:pt x="220859" y="7480"/>
                  </a:lnTo>
                  <a:lnTo>
                    <a:pt x="207515" y="1923"/>
                  </a:lnTo>
                  <a:lnTo>
                    <a:pt x="192823" y="0"/>
                  </a:lnTo>
                  <a:close/>
                </a:path>
                <a:path w="386079" h="351789">
                  <a:moveTo>
                    <a:pt x="233670" y="18148"/>
                  </a:moveTo>
                  <a:lnTo>
                    <a:pt x="192823" y="18148"/>
                  </a:lnTo>
                  <a:lnTo>
                    <a:pt x="202783" y="19454"/>
                  </a:lnTo>
                  <a:lnTo>
                    <a:pt x="211835" y="23226"/>
                  </a:lnTo>
                  <a:lnTo>
                    <a:pt x="362457" y="276059"/>
                  </a:lnTo>
                  <a:lnTo>
                    <a:pt x="367610" y="295194"/>
                  </a:lnTo>
                  <a:lnTo>
                    <a:pt x="366322" y="304983"/>
                  </a:lnTo>
                  <a:lnTo>
                    <a:pt x="339531" y="332170"/>
                  </a:lnTo>
                  <a:lnTo>
                    <a:pt x="329564" y="333476"/>
                  </a:lnTo>
                  <a:lnTo>
                    <a:pt x="370418" y="333476"/>
                  </a:lnTo>
                  <a:lnTo>
                    <a:pt x="378053" y="323418"/>
                  </a:lnTo>
                  <a:lnTo>
                    <a:pt x="383746" y="309625"/>
                  </a:lnTo>
                  <a:lnTo>
                    <a:pt x="385644" y="295192"/>
                  </a:lnTo>
                  <a:lnTo>
                    <a:pt x="383746" y="280759"/>
                  </a:lnTo>
                  <a:lnTo>
                    <a:pt x="378053" y="266966"/>
                  </a:lnTo>
                  <a:lnTo>
                    <a:pt x="241312" y="28219"/>
                  </a:lnTo>
                  <a:lnTo>
                    <a:pt x="233670" y="18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349210" y="4359655"/>
              <a:ext cx="41275" cy="184785"/>
            </a:xfrm>
            <a:custGeom>
              <a:avLst/>
              <a:gdLst/>
              <a:ahLst/>
              <a:cxnLst/>
              <a:rect l="l" t="t" r="r" b="b"/>
              <a:pathLst>
                <a:path w="41275" h="184785">
                  <a:moveTo>
                    <a:pt x="35928" y="5105"/>
                  </a:moveTo>
                  <a:lnTo>
                    <a:pt x="29997" y="0"/>
                  </a:lnTo>
                  <a:lnTo>
                    <a:pt x="10795" y="0"/>
                  </a:lnTo>
                  <a:lnTo>
                    <a:pt x="4876" y="5105"/>
                  </a:lnTo>
                  <a:lnTo>
                    <a:pt x="4876" y="17348"/>
                  </a:lnTo>
                  <a:lnTo>
                    <a:pt x="5422" y="28282"/>
                  </a:lnTo>
                  <a:lnTo>
                    <a:pt x="15328" y="134315"/>
                  </a:lnTo>
                  <a:lnTo>
                    <a:pt x="25488" y="134315"/>
                  </a:lnTo>
                  <a:lnTo>
                    <a:pt x="35394" y="28282"/>
                  </a:lnTo>
                  <a:lnTo>
                    <a:pt x="35928" y="17348"/>
                  </a:lnTo>
                  <a:lnTo>
                    <a:pt x="35928" y="5105"/>
                  </a:lnTo>
                  <a:close/>
                </a:path>
                <a:path w="41275" h="184785">
                  <a:moveTo>
                    <a:pt x="40830" y="164033"/>
                  </a:moveTo>
                  <a:lnTo>
                    <a:pt x="39230" y="156083"/>
                  </a:lnTo>
                  <a:lnTo>
                    <a:pt x="34874" y="149415"/>
                  </a:lnTo>
                  <a:lnTo>
                    <a:pt x="28384" y="144830"/>
                  </a:lnTo>
                  <a:lnTo>
                    <a:pt x="20408" y="143129"/>
                  </a:lnTo>
                  <a:lnTo>
                    <a:pt x="12433" y="144830"/>
                  </a:lnTo>
                  <a:lnTo>
                    <a:pt x="5956" y="149415"/>
                  </a:lnTo>
                  <a:lnTo>
                    <a:pt x="1600" y="156083"/>
                  </a:lnTo>
                  <a:lnTo>
                    <a:pt x="0" y="164033"/>
                  </a:lnTo>
                  <a:lnTo>
                    <a:pt x="1600" y="171932"/>
                  </a:lnTo>
                  <a:lnTo>
                    <a:pt x="5956" y="178473"/>
                  </a:lnTo>
                  <a:lnTo>
                    <a:pt x="12433" y="182943"/>
                  </a:lnTo>
                  <a:lnTo>
                    <a:pt x="20408" y="184607"/>
                  </a:lnTo>
                  <a:lnTo>
                    <a:pt x="28384" y="182943"/>
                  </a:lnTo>
                  <a:lnTo>
                    <a:pt x="34874" y="178473"/>
                  </a:lnTo>
                  <a:lnTo>
                    <a:pt x="39230" y="171932"/>
                  </a:lnTo>
                  <a:lnTo>
                    <a:pt x="40830" y="164033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026516" y="4302457"/>
              <a:ext cx="303530" cy="269240"/>
            </a:xfrm>
            <a:custGeom>
              <a:avLst/>
              <a:gdLst/>
              <a:ahLst/>
              <a:cxnLst/>
              <a:rect l="l" t="t" r="r" b="b"/>
              <a:pathLst>
                <a:path w="303529" h="269239">
                  <a:moveTo>
                    <a:pt x="151731" y="0"/>
                  </a:moveTo>
                  <a:lnTo>
                    <a:pt x="144236" y="1938"/>
                  </a:lnTo>
                  <a:lnTo>
                    <a:pt x="138403" y="7753"/>
                  </a:lnTo>
                  <a:lnTo>
                    <a:pt x="2081" y="245776"/>
                  </a:lnTo>
                  <a:lnTo>
                    <a:pt x="0" y="253771"/>
                  </a:lnTo>
                  <a:lnTo>
                    <a:pt x="2081" y="261280"/>
                  </a:lnTo>
                  <a:lnTo>
                    <a:pt x="7496" y="266850"/>
                  </a:lnTo>
                  <a:lnTo>
                    <a:pt x="15416" y="269030"/>
                  </a:lnTo>
                  <a:lnTo>
                    <a:pt x="288047" y="269030"/>
                  </a:lnTo>
                  <a:lnTo>
                    <a:pt x="295956" y="266850"/>
                  </a:lnTo>
                  <a:lnTo>
                    <a:pt x="301370" y="261280"/>
                  </a:lnTo>
                  <a:lnTo>
                    <a:pt x="303454" y="253771"/>
                  </a:lnTo>
                  <a:lnTo>
                    <a:pt x="301369" y="245776"/>
                  </a:lnTo>
                  <a:lnTo>
                    <a:pt x="299085" y="241788"/>
                  </a:lnTo>
                  <a:lnTo>
                    <a:pt x="151725" y="241788"/>
                  </a:lnTo>
                  <a:lnTo>
                    <a:pt x="143757" y="240135"/>
                  </a:lnTo>
                  <a:lnTo>
                    <a:pt x="137272" y="235664"/>
                  </a:lnTo>
                  <a:lnTo>
                    <a:pt x="132912" y="229112"/>
                  </a:lnTo>
                  <a:lnTo>
                    <a:pt x="131316" y="221214"/>
                  </a:lnTo>
                  <a:lnTo>
                    <a:pt x="132912" y="213265"/>
                  </a:lnTo>
                  <a:lnTo>
                    <a:pt x="137272" y="206600"/>
                  </a:lnTo>
                  <a:lnTo>
                    <a:pt x="143757" y="202016"/>
                  </a:lnTo>
                  <a:lnTo>
                    <a:pt x="151725" y="200310"/>
                  </a:lnTo>
                  <a:lnTo>
                    <a:pt x="275332" y="200310"/>
                  </a:lnTo>
                  <a:lnTo>
                    <a:pt x="270292" y="191509"/>
                  </a:lnTo>
                  <a:lnTo>
                    <a:pt x="146658" y="191509"/>
                  </a:lnTo>
                  <a:lnTo>
                    <a:pt x="142975" y="151949"/>
                  </a:lnTo>
                  <a:lnTo>
                    <a:pt x="140366" y="124532"/>
                  </a:lnTo>
                  <a:lnTo>
                    <a:pt x="138207" y="102258"/>
                  </a:lnTo>
                  <a:lnTo>
                    <a:pt x="136736" y="85478"/>
                  </a:lnTo>
                  <a:lnTo>
                    <a:pt x="136193" y="74542"/>
                  </a:lnTo>
                  <a:lnTo>
                    <a:pt x="136193" y="62299"/>
                  </a:lnTo>
                  <a:lnTo>
                    <a:pt x="142124" y="57194"/>
                  </a:lnTo>
                  <a:lnTo>
                    <a:pt x="193373" y="57194"/>
                  </a:lnTo>
                  <a:lnTo>
                    <a:pt x="165060" y="7753"/>
                  </a:lnTo>
                  <a:lnTo>
                    <a:pt x="159227" y="1938"/>
                  </a:lnTo>
                  <a:lnTo>
                    <a:pt x="151731" y="0"/>
                  </a:lnTo>
                  <a:close/>
                </a:path>
                <a:path w="303529" h="269239">
                  <a:moveTo>
                    <a:pt x="275332" y="200310"/>
                  </a:moveTo>
                  <a:lnTo>
                    <a:pt x="151725" y="200310"/>
                  </a:lnTo>
                  <a:lnTo>
                    <a:pt x="159700" y="202016"/>
                  </a:lnTo>
                  <a:lnTo>
                    <a:pt x="166189" y="206600"/>
                  </a:lnTo>
                  <a:lnTo>
                    <a:pt x="170550" y="213265"/>
                  </a:lnTo>
                  <a:lnTo>
                    <a:pt x="172146" y="221214"/>
                  </a:lnTo>
                  <a:lnTo>
                    <a:pt x="170550" y="229112"/>
                  </a:lnTo>
                  <a:lnTo>
                    <a:pt x="166189" y="235664"/>
                  </a:lnTo>
                  <a:lnTo>
                    <a:pt x="159700" y="240135"/>
                  </a:lnTo>
                  <a:lnTo>
                    <a:pt x="151725" y="241788"/>
                  </a:lnTo>
                  <a:lnTo>
                    <a:pt x="299085" y="241788"/>
                  </a:lnTo>
                  <a:lnTo>
                    <a:pt x="275332" y="200310"/>
                  </a:lnTo>
                  <a:close/>
                </a:path>
                <a:path w="303529" h="269239">
                  <a:moveTo>
                    <a:pt x="193373" y="57194"/>
                  </a:moveTo>
                  <a:lnTo>
                    <a:pt x="161326" y="57194"/>
                  </a:lnTo>
                  <a:lnTo>
                    <a:pt x="167257" y="62299"/>
                  </a:lnTo>
                  <a:lnTo>
                    <a:pt x="167257" y="74542"/>
                  </a:lnTo>
                  <a:lnTo>
                    <a:pt x="166714" y="85478"/>
                  </a:lnTo>
                  <a:lnTo>
                    <a:pt x="165244" y="102258"/>
                  </a:lnTo>
                  <a:lnTo>
                    <a:pt x="163089" y="124532"/>
                  </a:lnTo>
                  <a:lnTo>
                    <a:pt x="160488" y="151949"/>
                  </a:lnTo>
                  <a:lnTo>
                    <a:pt x="156805" y="191509"/>
                  </a:lnTo>
                  <a:lnTo>
                    <a:pt x="270292" y="191509"/>
                  </a:lnTo>
                  <a:lnTo>
                    <a:pt x="193373" y="57194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003466" y="4279312"/>
              <a:ext cx="349885" cy="315595"/>
            </a:xfrm>
            <a:custGeom>
              <a:avLst/>
              <a:gdLst/>
              <a:ahLst/>
              <a:cxnLst/>
              <a:rect l="l" t="t" r="r" b="b"/>
              <a:pathLst>
                <a:path w="349884" h="315595">
                  <a:moveTo>
                    <a:pt x="174774" y="0"/>
                  </a:moveTo>
                  <a:lnTo>
                    <a:pt x="5153" y="257911"/>
                  </a:lnTo>
                  <a:lnTo>
                    <a:pt x="0" y="277045"/>
                  </a:lnTo>
                  <a:lnTo>
                    <a:pt x="1288" y="286834"/>
                  </a:lnTo>
                  <a:lnTo>
                    <a:pt x="28068" y="314021"/>
                  </a:lnTo>
                  <a:lnTo>
                    <a:pt x="38033" y="315328"/>
                  </a:lnTo>
                  <a:lnTo>
                    <a:pt x="311515" y="315328"/>
                  </a:lnTo>
                  <a:lnTo>
                    <a:pt x="346066" y="292176"/>
                  </a:lnTo>
                  <a:lnTo>
                    <a:pt x="38465" y="292176"/>
                  </a:lnTo>
                  <a:lnTo>
                    <a:pt x="30550" y="289996"/>
                  </a:lnTo>
                  <a:lnTo>
                    <a:pt x="25134" y="284426"/>
                  </a:lnTo>
                  <a:lnTo>
                    <a:pt x="23050" y="276917"/>
                  </a:lnTo>
                  <a:lnTo>
                    <a:pt x="25130" y="268922"/>
                  </a:lnTo>
                  <a:lnTo>
                    <a:pt x="161451" y="30899"/>
                  </a:lnTo>
                  <a:lnTo>
                    <a:pt x="167285" y="25084"/>
                  </a:lnTo>
                  <a:lnTo>
                    <a:pt x="174780" y="23145"/>
                  </a:lnTo>
                  <a:lnTo>
                    <a:pt x="209961" y="23145"/>
                  </a:lnTo>
                  <a:lnTo>
                    <a:pt x="207667" y="19138"/>
                  </a:lnTo>
                  <a:lnTo>
                    <a:pt x="201565" y="11096"/>
                  </a:lnTo>
                  <a:lnTo>
                    <a:pt x="193797" y="5078"/>
                  </a:lnTo>
                  <a:lnTo>
                    <a:pt x="184741" y="1306"/>
                  </a:lnTo>
                  <a:lnTo>
                    <a:pt x="174774" y="0"/>
                  </a:lnTo>
                  <a:close/>
                </a:path>
                <a:path w="349884" h="315595">
                  <a:moveTo>
                    <a:pt x="209961" y="23145"/>
                  </a:moveTo>
                  <a:lnTo>
                    <a:pt x="174780" y="23145"/>
                  </a:lnTo>
                  <a:lnTo>
                    <a:pt x="182275" y="25084"/>
                  </a:lnTo>
                  <a:lnTo>
                    <a:pt x="188109" y="30899"/>
                  </a:lnTo>
                  <a:lnTo>
                    <a:pt x="324418" y="268922"/>
                  </a:lnTo>
                  <a:lnTo>
                    <a:pt x="326503" y="276917"/>
                  </a:lnTo>
                  <a:lnTo>
                    <a:pt x="324419" y="284426"/>
                  </a:lnTo>
                  <a:lnTo>
                    <a:pt x="319005" y="289996"/>
                  </a:lnTo>
                  <a:lnTo>
                    <a:pt x="311096" y="292176"/>
                  </a:lnTo>
                  <a:lnTo>
                    <a:pt x="346066" y="292176"/>
                  </a:lnTo>
                  <a:lnTo>
                    <a:pt x="348272" y="286834"/>
                  </a:lnTo>
                  <a:lnTo>
                    <a:pt x="349561" y="277045"/>
                  </a:lnTo>
                  <a:lnTo>
                    <a:pt x="348272" y="267258"/>
                  </a:lnTo>
                  <a:lnTo>
                    <a:pt x="344408" y="257911"/>
                  </a:lnTo>
                  <a:lnTo>
                    <a:pt x="209961" y="2314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026516" y="4302457"/>
              <a:ext cx="303530" cy="269240"/>
            </a:xfrm>
            <a:custGeom>
              <a:avLst/>
              <a:gdLst/>
              <a:ahLst/>
              <a:cxnLst/>
              <a:rect l="l" t="t" r="r" b="b"/>
              <a:pathLst>
                <a:path w="303529" h="269239">
                  <a:moveTo>
                    <a:pt x="151731" y="0"/>
                  </a:moveTo>
                  <a:lnTo>
                    <a:pt x="144236" y="1938"/>
                  </a:lnTo>
                  <a:lnTo>
                    <a:pt x="138403" y="7753"/>
                  </a:lnTo>
                  <a:lnTo>
                    <a:pt x="2081" y="245776"/>
                  </a:lnTo>
                  <a:lnTo>
                    <a:pt x="0" y="253771"/>
                  </a:lnTo>
                  <a:lnTo>
                    <a:pt x="2081" y="261280"/>
                  </a:lnTo>
                  <a:lnTo>
                    <a:pt x="7496" y="266850"/>
                  </a:lnTo>
                  <a:lnTo>
                    <a:pt x="15416" y="269030"/>
                  </a:lnTo>
                  <a:lnTo>
                    <a:pt x="288047" y="269030"/>
                  </a:lnTo>
                  <a:lnTo>
                    <a:pt x="295956" y="266850"/>
                  </a:lnTo>
                  <a:lnTo>
                    <a:pt x="301370" y="261280"/>
                  </a:lnTo>
                  <a:lnTo>
                    <a:pt x="303454" y="253771"/>
                  </a:lnTo>
                  <a:lnTo>
                    <a:pt x="301369" y="245776"/>
                  </a:lnTo>
                  <a:lnTo>
                    <a:pt x="299085" y="241788"/>
                  </a:lnTo>
                  <a:lnTo>
                    <a:pt x="151725" y="241788"/>
                  </a:lnTo>
                  <a:lnTo>
                    <a:pt x="143757" y="240135"/>
                  </a:lnTo>
                  <a:lnTo>
                    <a:pt x="137272" y="235664"/>
                  </a:lnTo>
                  <a:lnTo>
                    <a:pt x="132912" y="229112"/>
                  </a:lnTo>
                  <a:lnTo>
                    <a:pt x="131316" y="221214"/>
                  </a:lnTo>
                  <a:lnTo>
                    <a:pt x="132912" y="213265"/>
                  </a:lnTo>
                  <a:lnTo>
                    <a:pt x="137272" y="206600"/>
                  </a:lnTo>
                  <a:lnTo>
                    <a:pt x="143757" y="202016"/>
                  </a:lnTo>
                  <a:lnTo>
                    <a:pt x="151725" y="200310"/>
                  </a:lnTo>
                  <a:lnTo>
                    <a:pt x="275332" y="200310"/>
                  </a:lnTo>
                  <a:lnTo>
                    <a:pt x="270292" y="191509"/>
                  </a:lnTo>
                  <a:lnTo>
                    <a:pt x="146658" y="191509"/>
                  </a:lnTo>
                  <a:lnTo>
                    <a:pt x="142975" y="151949"/>
                  </a:lnTo>
                  <a:lnTo>
                    <a:pt x="140366" y="124532"/>
                  </a:lnTo>
                  <a:lnTo>
                    <a:pt x="138207" y="102258"/>
                  </a:lnTo>
                  <a:lnTo>
                    <a:pt x="136736" y="85478"/>
                  </a:lnTo>
                  <a:lnTo>
                    <a:pt x="136193" y="74542"/>
                  </a:lnTo>
                  <a:lnTo>
                    <a:pt x="136193" y="62299"/>
                  </a:lnTo>
                  <a:lnTo>
                    <a:pt x="142124" y="57194"/>
                  </a:lnTo>
                  <a:lnTo>
                    <a:pt x="193373" y="57194"/>
                  </a:lnTo>
                  <a:lnTo>
                    <a:pt x="165060" y="7753"/>
                  </a:lnTo>
                  <a:lnTo>
                    <a:pt x="159227" y="1938"/>
                  </a:lnTo>
                  <a:lnTo>
                    <a:pt x="151731" y="0"/>
                  </a:lnTo>
                  <a:close/>
                </a:path>
                <a:path w="303529" h="269239">
                  <a:moveTo>
                    <a:pt x="275332" y="200310"/>
                  </a:moveTo>
                  <a:lnTo>
                    <a:pt x="151725" y="200310"/>
                  </a:lnTo>
                  <a:lnTo>
                    <a:pt x="159700" y="202016"/>
                  </a:lnTo>
                  <a:lnTo>
                    <a:pt x="166189" y="206600"/>
                  </a:lnTo>
                  <a:lnTo>
                    <a:pt x="170550" y="213265"/>
                  </a:lnTo>
                  <a:lnTo>
                    <a:pt x="172146" y="221214"/>
                  </a:lnTo>
                  <a:lnTo>
                    <a:pt x="170550" y="229112"/>
                  </a:lnTo>
                  <a:lnTo>
                    <a:pt x="166189" y="235664"/>
                  </a:lnTo>
                  <a:lnTo>
                    <a:pt x="159700" y="240135"/>
                  </a:lnTo>
                  <a:lnTo>
                    <a:pt x="151725" y="241788"/>
                  </a:lnTo>
                  <a:lnTo>
                    <a:pt x="299085" y="241788"/>
                  </a:lnTo>
                  <a:lnTo>
                    <a:pt x="275332" y="200310"/>
                  </a:lnTo>
                  <a:close/>
                </a:path>
                <a:path w="303529" h="269239">
                  <a:moveTo>
                    <a:pt x="193373" y="57194"/>
                  </a:moveTo>
                  <a:lnTo>
                    <a:pt x="161326" y="57194"/>
                  </a:lnTo>
                  <a:lnTo>
                    <a:pt x="167257" y="62299"/>
                  </a:lnTo>
                  <a:lnTo>
                    <a:pt x="167257" y="74542"/>
                  </a:lnTo>
                  <a:lnTo>
                    <a:pt x="166714" y="85478"/>
                  </a:lnTo>
                  <a:lnTo>
                    <a:pt x="165244" y="102258"/>
                  </a:lnTo>
                  <a:lnTo>
                    <a:pt x="163089" y="124532"/>
                  </a:lnTo>
                  <a:lnTo>
                    <a:pt x="160488" y="151949"/>
                  </a:lnTo>
                  <a:lnTo>
                    <a:pt x="156805" y="191509"/>
                  </a:lnTo>
                  <a:lnTo>
                    <a:pt x="270292" y="191509"/>
                  </a:lnTo>
                  <a:lnTo>
                    <a:pt x="193373" y="57194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985421" y="4261163"/>
              <a:ext cx="386080" cy="351790"/>
            </a:xfrm>
            <a:custGeom>
              <a:avLst/>
              <a:gdLst/>
              <a:ahLst/>
              <a:cxnLst/>
              <a:rect l="l" t="t" r="r" b="b"/>
              <a:pathLst>
                <a:path w="386079" h="351789">
                  <a:moveTo>
                    <a:pt x="192823" y="0"/>
                  </a:moveTo>
                  <a:lnTo>
                    <a:pt x="153335" y="16352"/>
                  </a:lnTo>
                  <a:lnTo>
                    <a:pt x="7581" y="266966"/>
                  </a:lnTo>
                  <a:lnTo>
                    <a:pt x="0" y="295194"/>
                  </a:lnTo>
                  <a:lnTo>
                    <a:pt x="1895" y="309625"/>
                  </a:lnTo>
                  <a:lnTo>
                    <a:pt x="28035" y="344147"/>
                  </a:lnTo>
                  <a:lnTo>
                    <a:pt x="56070" y="351637"/>
                  </a:lnTo>
                  <a:lnTo>
                    <a:pt x="329564" y="351637"/>
                  </a:lnTo>
                  <a:lnTo>
                    <a:pt x="344258" y="349710"/>
                  </a:lnTo>
                  <a:lnTo>
                    <a:pt x="357604" y="344147"/>
                  </a:lnTo>
                  <a:lnTo>
                    <a:pt x="369053" y="335274"/>
                  </a:lnTo>
                  <a:lnTo>
                    <a:pt x="370418" y="333476"/>
                  </a:lnTo>
                  <a:lnTo>
                    <a:pt x="56070" y="333476"/>
                  </a:lnTo>
                  <a:lnTo>
                    <a:pt x="46107" y="332170"/>
                  </a:lnTo>
                  <a:lnTo>
                    <a:pt x="19337" y="304983"/>
                  </a:lnTo>
                  <a:lnTo>
                    <a:pt x="18049" y="295192"/>
                  </a:lnTo>
                  <a:lnTo>
                    <a:pt x="19337" y="285407"/>
                  </a:lnTo>
                  <a:lnTo>
                    <a:pt x="159930" y="37287"/>
                  </a:lnTo>
                  <a:lnTo>
                    <a:pt x="192823" y="18148"/>
                  </a:lnTo>
                  <a:lnTo>
                    <a:pt x="233670" y="18148"/>
                  </a:lnTo>
                  <a:lnTo>
                    <a:pt x="232307" y="16352"/>
                  </a:lnTo>
                  <a:lnTo>
                    <a:pt x="220859" y="7480"/>
                  </a:lnTo>
                  <a:lnTo>
                    <a:pt x="207515" y="1923"/>
                  </a:lnTo>
                  <a:lnTo>
                    <a:pt x="192823" y="0"/>
                  </a:lnTo>
                  <a:close/>
                </a:path>
                <a:path w="386079" h="351789">
                  <a:moveTo>
                    <a:pt x="233670" y="18148"/>
                  </a:moveTo>
                  <a:lnTo>
                    <a:pt x="192823" y="18148"/>
                  </a:lnTo>
                  <a:lnTo>
                    <a:pt x="202783" y="19454"/>
                  </a:lnTo>
                  <a:lnTo>
                    <a:pt x="211835" y="23226"/>
                  </a:lnTo>
                  <a:lnTo>
                    <a:pt x="362457" y="276059"/>
                  </a:lnTo>
                  <a:lnTo>
                    <a:pt x="367610" y="295194"/>
                  </a:lnTo>
                  <a:lnTo>
                    <a:pt x="366322" y="304983"/>
                  </a:lnTo>
                  <a:lnTo>
                    <a:pt x="339531" y="332170"/>
                  </a:lnTo>
                  <a:lnTo>
                    <a:pt x="329564" y="333476"/>
                  </a:lnTo>
                  <a:lnTo>
                    <a:pt x="370418" y="333476"/>
                  </a:lnTo>
                  <a:lnTo>
                    <a:pt x="378053" y="323418"/>
                  </a:lnTo>
                  <a:lnTo>
                    <a:pt x="383746" y="309625"/>
                  </a:lnTo>
                  <a:lnTo>
                    <a:pt x="385644" y="295192"/>
                  </a:lnTo>
                  <a:lnTo>
                    <a:pt x="383746" y="280759"/>
                  </a:lnTo>
                  <a:lnTo>
                    <a:pt x="378053" y="266966"/>
                  </a:lnTo>
                  <a:lnTo>
                    <a:pt x="241312" y="28219"/>
                  </a:lnTo>
                  <a:lnTo>
                    <a:pt x="233670" y="18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036551" y="4138967"/>
              <a:ext cx="4655820" cy="623570"/>
            </a:xfrm>
            <a:custGeom>
              <a:avLst/>
              <a:gdLst/>
              <a:ahLst/>
              <a:cxnLst/>
              <a:rect l="l" t="t" r="r" b="b"/>
              <a:pathLst>
                <a:path w="4655820" h="623570">
                  <a:moveTo>
                    <a:pt x="95694" y="517232"/>
                  </a:moveTo>
                  <a:lnTo>
                    <a:pt x="0" y="517232"/>
                  </a:lnTo>
                  <a:lnTo>
                    <a:pt x="0" y="623011"/>
                  </a:lnTo>
                  <a:lnTo>
                    <a:pt x="95694" y="517232"/>
                  </a:lnTo>
                  <a:close/>
                </a:path>
                <a:path w="4655820" h="623570">
                  <a:moveTo>
                    <a:pt x="95694" y="105778"/>
                  </a:moveTo>
                  <a:lnTo>
                    <a:pt x="0" y="0"/>
                  </a:lnTo>
                  <a:lnTo>
                    <a:pt x="0" y="105778"/>
                  </a:lnTo>
                  <a:lnTo>
                    <a:pt x="95694" y="105778"/>
                  </a:lnTo>
                  <a:close/>
                </a:path>
                <a:path w="4655820" h="623570">
                  <a:moveTo>
                    <a:pt x="302209" y="517232"/>
                  </a:moveTo>
                  <a:lnTo>
                    <a:pt x="198958" y="517232"/>
                  </a:lnTo>
                  <a:lnTo>
                    <a:pt x="103251" y="623011"/>
                  </a:lnTo>
                  <a:lnTo>
                    <a:pt x="206489" y="623011"/>
                  </a:lnTo>
                  <a:lnTo>
                    <a:pt x="302209" y="517232"/>
                  </a:lnTo>
                  <a:close/>
                </a:path>
                <a:path w="4655820" h="623570">
                  <a:moveTo>
                    <a:pt x="302209" y="105778"/>
                  </a:moveTo>
                  <a:lnTo>
                    <a:pt x="206489" y="0"/>
                  </a:lnTo>
                  <a:lnTo>
                    <a:pt x="103251" y="0"/>
                  </a:lnTo>
                  <a:lnTo>
                    <a:pt x="198958" y="105778"/>
                  </a:lnTo>
                  <a:lnTo>
                    <a:pt x="302209" y="105778"/>
                  </a:lnTo>
                  <a:close/>
                </a:path>
                <a:path w="4655820" h="623570">
                  <a:moveTo>
                    <a:pt x="508698" y="517232"/>
                  </a:moveTo>
                  <a:lnTo>
                    <a:pt x="405460" y="517232"/>
                  </a:lnTo>
                  <a:lnTo>
                    <a:pt x="309753" y="623011"/>
                  </a:lnTo>
                  <a:lnTo>
                    <a:pt x="413004" y="623011"/>
                  </a:lnTo>
                  <a:lnTo>
                    <a:pt x="508698" y="517232"/>
                  </a:lnTo>
                  <a:close/>
                </a:path>
                <a:path w="4655820" h="623570">
                  <a:moveTo>
                    <a:pt x="508698" y="105778"/>
                  </a:moveTo>
                  <a:lnTo>
                    <a:pt x="413004" y="0"/>
                  </a:lnTo>
                  <a:lnTo>
                    <a:pt x="309753" y="0"/>
                  </a:lnTo>
                  <a:lnTo>
                    <a:pt x="405460" y="105778"/>
                  </a:lnTo>
                  <a:lnTo>
                    <a:pt x="508698" y="105778"/>
                  </a:lnTo>
                  <a:close/>
                </a:path>
                <a:path w="4655820" h="623570">
                  <a:moveTo>
                    <a:pt x="715213" y="517232"/>
                  </a:moveTo>
                  <a:lnTo>
                    <a:pt x="611949" y="517232"/>
                  </a:lnTo>
                  <a:lnTo>
                    <a:pt x="516255" y="623011"/>
                  </a:lnTo>
                  <a:lnTo>
                    <a:pt x="619493" y="623011"/>
                  </a:lnTo>
                  <a:lnTo>
                    <a:pt x="715213" y="517232"/>
                  </a:lnTo>
                  <a:close/>
                </a:path>
                <a:path w="4655820" h="623570">
                  <a:moveTo>
                    <a:pt x="715213" y="105778"/>
                  </a:moveTo>
                  <a:lnTo>
                    <a:pt x="619493" y="0"/>
                  </a:lnTo>
                  <a:lnTo>
                    <a:pt x="516255" y="0"/>
                  </a:lnTo>
                  <a:lnTo>
                    <a:pt x="611949" y="105778"/>
                  </a:lnTo>
                  <a:lnTo>
                    <a:pt x="715213" y="105778"/>
                  </a:lnTo>
                  <a:close/>
                </a:path>
                <a:path w="4655820" h="623570">
                  <a:moveTo>
                    <a:pt x="921702" y="517232"/>
                  </a:moveTo>
                  <a:lnTo>
                    <a:pt x="818451" y="517232"/>
                  </a:lnTo>
                  <a:lnTo>
                    <a:pt x="722744" y="623011"/>
                  </a:lnTo>
                  <a:lnTo>
                    <a:pt x="825982" y="623011"/>
                  </a:lnTo>
                  <a:lnTo>
                    <a:pt x="921702" y="517232"/>
                  </a:lnTo>
                  <a:close/>
                </a:path>
                <a:path w="4655820" h="623570">
                  <a:moveTo>
                    <a:pt x="921702" y="105778"/>
                  </a:moveTo>
                  <a:lnTo>
                    <a:pt x="825982" y="0"/>
                  </a:lnTo>
                  <a:lnTo>
                    <a:pt x="722744" y="0"/>
                  </a:lnTo>
                  <a:lnTo>
                    <a:pt x="818451" y="105778"/>
                  </a:lnTo>
                  <a:lnTo>
                    <a:pt x="921702" y="105778"/>
                  </a:lnTo>
                  <a:close/>
                </a:path>
                <a:path w="4655820" h="623570">
                  <a:moveTo>
                    <a:pt x="1128204" y="517232"/>
                  </a:moveTo>
                  <a:lnTo>
                    <a:pt x="1024953" y="517232"/>
                  </a:lnTo>
                  <a:lnTo>
                    <a:pt x="929259" y="623011"/>
                  </a:lnTo>
                  <a:lnTo>
                    <a:pt x="1032497" y="623011"/>
                  </a:lnTo>
                  <a:lnTo>
                    <a:pt x="1128204" y="517232"/>
                  </a:lnTo>
                  <a:close/>
                </a:path>
                <a:path w="4655820" h="623570">
                  <a:moveTo>
                    <a:pt x="1128204" y="105778"/>
                  </a:moveTo>
                  <a:lnTo>
                    <a:pt x="1032497" y="0"/>
                  </a:lnTo>
                  <a:lnTo>
                    <a:pt x="929259" y="0"/>
                  </a:lnTo>
                  <a:lnTo>
                    <a:pt x="1024953" y="105778"/>
                  </a:lnTo>
                  <a:lnTo>
                    <a:pt x="1128204" y="105778"/>
                  </a:lnTo>
                  <a:close/>
                </a:path>
                <a:path w="4655820" h="623570">
                  <a:moveTo>
                    <a:pt x="1334706" y="517232"/>
                  </a:moveTo>
                  <a:lnTo>
                    <a:pt x="1231468" y="517232"/>
                  </a:lnTo>
                  <a:lnTo>
                    <a:pt x="1135748" y="623011"/>
                  </a:lnTo>
                  <a:lnTo>
                    <a:pt x="1238986" y="623011"/>
                  </a:lnTo>
                  <a:lnTo>
                    <a:pt x="1334706" y="517232"/>
                  </a:lnTo>
                  <a:close/>
                </a:path>
                <a:path w="4655820" h="623570">
                  <a:moveTo>
                    <a:pt x="1334706" y="105778"/>
                  </a:moveTo>
                  <a:lnTo>
                    <a:pt x="1238986" y="0"/>
                  </a:lnTo>
                  <a:lnTo>
                    <a:pt x="1135748" y="0"/>
                  </a:lnTo>
                  <a:lnTo>
                    <a:pt x="1231468" y="105778"/>
                  </a:lnTo>
                  <a:lnTo>
                    <a:pt x="1334706" y="105778"/>
                  </a:lnTo>
                  <a:close/>
                </a:path>
                <a:path w="4655820" h="623570">
                  <a:moveTo>
                    <a:pt x="1541195" y="517232"/>
                  </a:moveTo>
                  <a:lnTo>
                    <a:pt x="1437944" y="517232"/>
                  </a:lnTo>
                  <a:lnTo>
                    <a:pt x="1342250" y="623011"/>
                  </a:lnTo>
                  <a:lnTo>
                    <a:pt x="1445501" y="623011"/>
                  </a:lnTo>
                  <a:lnTo>
                    <a:pt x="1541195" y="517232"/>
                  </a:lnTo>
                  <a:close/>
                </a:path>
                <a:path w="4655820" h="623570">
                  <a:moveTo>
                    <a:pt x="1541195" y="105778"/>
                  </a:moveTo>
                  <a:lnTo>
                    <a:pt x="1445501" y="0"/>
                  </a:lnTo>
                  <a:lnTo>
                    <a:pt x="1342250" y="0"/>
                  </a:lnTo>
                  <a:lnTo>
                    <a:pt x="1437944" y="105778"/>
                  </a:lnTo>
                  <a:lnTo>
                    <a:pt x="1541195" y="105778"/>
                  </a:lnTo>
                  <a:close/>
                </a:path>
                <a:path w="4655820" h="623570">
                  <a:moveTo>
                    <a:pt x="1747710" y="517232"/>
                  </a:moveTo>
                  <a:lnTo>
                    <a:pt x="1644446" y="517232"/>
                  </a:lnTo>
                  <a:lnTo>
                    <a:pt x="1548765" y="623011"/>
                  </a:lnTo>
                  <a:lnTo>
                    <a:pt x="1652016" y="623011"/>
                  </a:lnTo>
                  <a:lnTo>
                    <a:pt x="1747710" y="517232"/>
                  </a:lnTo>
                  <a:close/>
                </a:path>
                <a:path w="4655820" h="623570">
                  <a:moveTo>
                    <a:pt x="1747710" y="105778"/>
                  </a:moveTo>
                  <a:lnTo>
                    <a:pt x="1652016" y="0"/>
                  </a:lnTo>
                  <a:lnTo>
                    <a:pt x="1548765" y="0"/>
                  </a:lnTo>
                  <a:lnTo>
                    <a:pt x="1644446" y="105778"/>
                  </a:lnTo>
                  <a:lnTo>
                    <a:pt x="1747710" y="105778"/>
                  </a:lnTo>
                  <a:close/>
                </a:path>
                <a:path w="4655820" h="623570">
                  <a:moveTo>
                    <a:pt x="1954199" y="517232"/>
                  </a:moveTo>
                  <a:lnTo>
                    <a:pt x="1850948" y="517232"/>
                  </a:lnTo>
                  <a:lnTo>
                    <a:pt x="1755254" y="623011"/>
                  </a:lnTo>
                  <a:lnTo>
                    <a:pt x="1858492" y="623011"/>
                  </a:lnTo>
                  <a:lnTo>
                    <a:pt x="1954199" y="517232"/>
                  </a:lnTo>
                  <a:close/>
                </a:path>
                <a:path w="4655820" h="623570">
                  <a:moveTo>
                    <a:pt x="1954199" y="105778"/>
                  </a:moveTo>
                  <a:lnTo>
                    <a:pt x="1858492" y="0"/>
                  </a:lnTo>
                  <a:lnTo>
                    <a:pt x="1755254" y="0"/>
                  </a:lnTo>
                  <a:lnTo>
                    <a:pt x="1850948" y="105778"/>
                  </a:lnTo>
                  <a:lnTo>
                    <a:pt x="1954199" y="105778"/>
                  </a:lnTo>
                  <a:close/>
                </a:path>
                <a:path w="4655820" h="623570">
                  <a:moveTo>
                    <a:pt x="2160689" y="517232"/>
                  </a:moveTo>
                  <a:lnTo>
                    <a:pt x="2057463" y="517232"/>
                  </a:lnTo>
                  <a:lnTo>
                    <a:pt x="1961743" y="623011"/>
                  </a:lnTo>
                  <a:lnTo>
                    <a:pt x="2065007" y="623011"/>
                  </a:lnTo>
                  <a:lnTo>
                    <a:pt x="2160689" y="517232"/>
                  </a:lnTo>
                  <a:close/>
                </a:path>
                <a:path w="4655820" h="623570">
                  <a:moveTo>
                    <a:pt x="2160689" y="105778"/>
                  </a:moveTo>
                  <a:lnTo>
                    <a:pt x="2065007" y="0"/>
                  </a:lnTo>
                  <a:lnTo>
                    <a:pt x="1961743" y="0"/>
                  </a:lnTo>
                  <a:lnTo>
                    <a:pt x="2057463" y="105778"/>
                  </a:lnTo>
                  <a:lnTo>
                    <a:pt x="2160689" y="105778"/>
                  </a:lnTo>
                  <a:close/>
                </a:path>
                <a:path w="4655820" h="623570">
                  <a:moveTo>
                    <a:pt x="2367216" y="517232"/>
                  </a:moveTo>
                  <a:lnTo>
                    <a:pt x="2263952" y="517232"/>
                  </a:lnTo>
                  <a:lnTo>
                    <a:pt x="2168258" y="623011"/>
                  </a:lnTo>
                  <a:lnTo>
                    <a:pt x="2271496" y="623011"/>
                  </a:lnTo>
                  <a:lnTo>
                    <a:pt x="2367216" y="517232"/>
                  </a:lnTo>
                  <a:close/>
                </a:path>
                <a:path w="4655820" h="623570">
                  <a:moveTo>
                    <a:pt x="2367216" y="105778"/>
                  </a:moveTo>
                  <a:lnTo>
                    <a:pt x="2271496" y="0"/>
                  </a:lnTo>
                  <a:lnTo>
                    <a:pt x="2168258" y="0"/>
                  </a:lnTo>
                  <a:lnTo>
                    <a:pt x="2263952" y="105778"/>
                  </a:lnTo>
                  <a:lnTo>
                    <a:pt x="2367216" y="105778"/>
                  </a:lnTo>
                  <a:close/>
                </a:path>
                <a:path w="4655820" h="623570">
                  <a:moveTo>
                    <a:pt x="2573718" y="517232"/>
                  </a:moveTo>
                  <a:lnTo>
                    <a:pt x="2470467" y="517232"/>
                  </a:lnTo>
                  <a:lnTo>
                    <a:pt x="2374773" y="623011"/>
                  </a:lnTo>
                  <a:lnTo>
                    <a:pt x="2477998" y="623011"/>
                  </a:lnTo>
                  <a:lnTo>
                    <a:pt x="2573718" y="517232"/>
                  </a:lnTo>
                  <a:close/>
                </a:path>
                <a:path w="4655820" h="623570">
                  <a:moveTo>
                    <a:pt x="2573718" y="105778"/>
                  </a:moveTo>
                  <a:lnTo>
                    <a:pt x="2477998" y="0"/>
                  </a:lnTo>
                  <a:lnTo>
                    <a:pt x="2374773" y="0"/>
                  </a:lnTo>
                  <a:lnTo>
                    <a:pt x="2470467" y="105778"/>
                  </a:lnTo>
                  <a:lnTo>
                    <a:pt x="2573718" y="105778"/>
                  </a:lnTo>
                  <a:close/>
                </a:path>
                <a:path w="4655820" h="623570">
                  <a:moveTo>
                    <a:pt x="2780207" y="517232"/>
                  </a:moveTo>
                  <a:lnTo>
                    <a:pt x="2676956" y="517232"/>
                  </a:lnTo>
                  <a:lnTo>
                    <a:pt x="2581262" y="623011"/>
                  </a:lnTo>
                  <a:lnTo>
                    <a:pt x="2684500" y="623011"/>
                  </a:lnTo>
                  <a:lnTo>
                    <a:pt x="2780207" y="517232"/>
                  </a:lnTo>
                  <a:close/>
                </a:path>
                <a:path w="4655820" h="623570">
                  <a:moveTo>
                    <a:pt x="2780207" y="105778"/>
                  </a:moveTo>
                  <a:lnTo>
                    <a:pt x="2684500" y="0"/>
                  </a:lnTo>
                  <a:lnTo>
                    <a:pt x="2581262" y="0"/>
                  </a:lnTo>
                  <a:lnTo>
                    <a:pt x="2676956" y="105778"/>
                  </a:lnTo>
                  <a:lnTo>
                    <a:pt x="2780207" y="105778"/>
                  </a:lnTo>
                  <a:close/>
                </a:path>
                <a:path w="4655820" h="623570">
                  <a:moveTo>
                    <a:pt x="2986709" y="517232"/>
                  </a:moveTo>
                  <a:lnTo>
                    <a:pt x="2883471" y="517232"/>
                  </a:lnTo>
                  <a:lnTo>
                    <a:pt x="2787751" y="623011"/>
                  </a:lnTo>
                  <a:lnTo>
                    <a:pt x="2891015" y="623011"/>
                  </a:lnTo>
                  <a:lnTo>
                    <a:pt x="2986709" y="517232"/>
                  </a:lnTo>
                  <a:close/>
                </a:path>
                <a:path w="4655820" h="623570">
                  <a:moveTo>
                    <a:pt x="2986709" y="105778"/>
                  </a:moveTo>
                  <a:lnTo>
                    <a:pt x="2891015" y="0"/>
                  </a:lnTo>
                  <a:lnTo>
                    <a:pt x="2787751" y="0"/>
                  </a:lnTo>
                  <a:lnTo>
                    <a:pt x="2883471" y="105778"/>
                  </a:lnTo>
                  <a:lnTo>
                    <a:pt x="2986709" y="105778"/>
                  </a:lnTo>
                  <a:close/>
                </a:path>
                <a:path w="4655820" h="623570">
                  <a:moveTo>
                    <a:pt x="3157207" y="225793"/>
                  </a:moveTo>
                  <a:lnTo>
                    <a:pt x="3151276" y="220687"/>
                  </a:lnTo>
                  <a:lnTo>
                    <a:pt x="3132074" y="220687"/>
                  </a:lnTo>
                  <a:lnTo>
                    <a:pt x="3126155" y="225793"/>
                  </a:lnTo>
                  <a:lnTo>
                    <a:pt x="3126155" y="238036"/>
                  </a:lnTo>
                  <a:lnTo>
                    <a:pt x="3126702" y="248970"/>
                  </a:lnTo>
                  <a:lnTo>
                    <a:pt x="3136608" y="355003"/>
                  </a:lnTo>
                  <a:lnTo>
                    <a:pt x="3146768" y="355003"/>
                  </a:lnTo>
                  <a:lnTo>
                    <a:pt x="3156674" y="248970"/>
                  </a:lnTo>
                  <a:lnTo>
                    <a:pt x="3157207" y="238036"/>
                  </a:lnTo>
                  <a:lnTo>
                    <a:pt x="3157207" y="225793"/>
                  </a:lnTo>
                  <a:close/>
                </a:path>
                <a:path w="4655820" h="623570">
                  <a:moveTo>
                    <a:pt x="3162109" y="384721"/>
                  </a:moveTo>
                  <a:lnTo>
                    <a:pt x="3160509" y="376770"/>
                  </a:lnTo>
                  <a:lnTo>
                    <a:pt x="3156153" y="370103"/>
                  </a:lnTo>
                  <a:lnTo>
                    <a:pt x="3149663" y="365518"/>
                  </a:lnTo>
                  <a:lnTo>
                    <a:pt x="3141688" y="363816"/>
                  </a:lnTo>
                  <a:lnTo>
                    <a:pt x="3133712" y="365518"/>
                  </a:lnTo>
                  <a:lnTo>
                    <a:pt x="3127235" y="370103"/>
                  </a:lnTo>
                  <a:lnTo>
                    <a:pt x="3122866" y="376770"/>
                  </a:lnTo>
                  <a:lnTo>
                    <a:pt x="3121279" y="384721"/>
                  </a:lnTo>
                  <a:lnTo>
                    <a:pt x="3122866" y="392620"/>
                  </a:lnTo>
                  <a:lnTo>
                    <a:pt x="3127235" y="399161"/>
                  </a:lnTo>
                  <a:lnTo>
                    <a:pt x="3133712" y="403631"/>
                  </a:lnTo>
                  <a:lnTo>
                    <a:pt x="3141688" y="405295"/>
                  </a:lnTo>
                  <a:lnTo>
                    <a:pt x="3149663" y="403631"/>
                  </a:lnTo>
                  <a:lnTo>
                    <a:pt x="3156153" y="399161"/>
                  </a:lnTo>
                  <a:lnTo>
                    <a:pt x="3160509" y="392620"/>
                  </a:lnTo>
                  <a:lnTo>
                    <a:pt x="3162109" y="384721"/>
                  </a:lnTo>
                  <a:close/>
                </a:path>
                <a:path w="4655820" h="623570">
                  <a:moveTo>
                    <a:pt x="3193211" y="517232"/>
                  </a:moveTo>
                  <a:lnTo>
                    <a:pt x="3089960" y="517232"/>
                  </a:lnTo>
                  <a:lnTo>
                    <a:pt x="2994253" y="623011"/>
                  </a:lnTo>
                  <a:lnTo>
                    <a:pt x="3097517" y="623011"/>
                  </a:lnTo>
                  <a:lnTo>
                    <a:pt x="3193211" y="517232"/>
                  </a:lnTo>
                  <a:close/>
                </a:path>
                <a:path w="4655820" h="623570">
                  <a:moveTo>
                    <a:pt x="3193211" y="105778"/>
                  </a:moveTo>
                  <a:lnTo>
                    <a:pt x="3097517" y="0"/>
                  </a:lnTo>
                  <a:lnTo>
                    <a:pt x="2994253" y="0"/>
                  </a:lnTo>
                  <a:lnTo>
                    <a:pt x="3089960" y="105778"/>
                  </a:lnTo>
                  <a:lnTo>
                    <a:pt x="3193211" y="105778"/>
                  </a:lnTo>
                  <a:close/>
                </a:path>
                <a:path w="4655820" h="623570">
                  <a:moveTo>
                    <a:pt x="3399726" y="517232"/>
                  </a:moveTo>
                  <a:lnTo>
                    <a:pt x="3296462" y="517232"/>
                  </a:lnTo>
                  <a:lnTo>
                    <a:pt x="3200768" y="623011"/>
                  </a:lnTo>
                  <a:lnTo>
                    <a:pt x="3304006" y="623011"/>
                  </a:lnTo>
                  <a:lnTo>
                    <a:pt x="3399726" y="517232"/>
                  </a:lnTo>
                  <a:close/>
                </a:path>
                <a:path w="4655820" h="623570">
                  <a:moveTo>
                    <a:pt x="3399726" y="105778"/>
                  </a:moveTo>
                  <a:lnTo>
                    <a:pt x="3304006" y="0"/>
                  </a:lnTo>
                  <a:lnTo>
                    <a:pt x="3200768" y="0"/>
                  </a:lnTo>
                  <a:lnTo>
                    <a:pt x="3296462" y="105778"/>
                  </a:lnTo>
                  <a:lnTo>
                    <a:pt x="3399726" y="105778"/>
                  </a:lnTo>
                  <a:close/>
                </a:path>
                <a:path w="4655820" h="623570">
                  <a:moveTo>
                    <a:pt x="3606215" y="517232"/>
                  </a:moveTo>
                  <a:lnTo>
                    <a:pt x="3502964" y="517232"/>
                  </a:lnTo>
                  <a:lnTo>
                    <a:pt x="3407270" y="623011"/>
                  </a:lnTo>
                  <a:lnTo>
                    <a:pt x="3510508" y="623011"/>
                  </a:lnTo>
                  <a:lnTo>
                    <a:pt x="3606215" y="517232"/>
                  </a:lnTo>
                  <a:close/>
                </a:path>
                <a:path w="4655820" h="623570">
                  <a:moveTo>
                    <a:pt x="3606215" y="105778"/>
                  </a:moveTo>
                  <a:lnTo>
                    <a:pt x="3510508" y="0"/>
                  </a:lnTo>
                  <a:lnTo>
                    <a:pt x="3407270" y="0"/>
                  </a:lnTo>
                  <a:lnTo>
                    <a:pt x="3502964" y="105778"/>
                  </a:lnTo>
                  <a:lnTo>
                    <a:pt x="3606215" y="105778"/>
                  </a:lnTo>
                  <a:close/>
                </a:path>
                <a:path w="4655820" h="623570">
                  <a:moveTo>
                    <a:pt x="3812705" y="517232"/>
                  </a:moveTo>
                  <a:lnTo>
                    <a:pt x="3709454" y="517232"/>
                  </a:lnTo>
                  <a:lnTo>
                    <a:pt x="3613759" y="623011"/>
                  </a:lnTo>
                  <a:lnTo>
                    <a:pt x="3717010" y="623011"/>
                  </a:lnTo>
                  <a:lnTo>
                    <a:pt x="3812705" y="517232"/>
                  </a:lnTo>
                  <a:close/>
                </a:path>
                <a:path w="4655820" h="623570">
                  <a:moveTo>
                    <a:pt x="3812705" y="105778"/>
                  </a:moveTo>
                  <a:lnTo>
                    <a:pt x="3717010" y="0"/>
                  </a:lnTo>
                  <a:lnTo>
                    <a:pt x="3613759" y="0"/>
                  </a:lnTo>
                  <a:lnTo>
                    <a:pt x="3709454" y="105778"/>
                  </a:lnTo>
                  <a:lnTo>
                    <a:pt x="3812705" y="105778"/>
                  </a:lnTo>
                  <a:close/>
                </a:path>
                <a:path w="4655820" h="623570">
                  <a:moveTo>
                    <a:pt x="4019219" y="517232"/>
                  </a:moveTo>
                  <a:lnTo>
                    <a:pt x="3915968" y="517232"/>
                  </a:lnTo>
                  <a:lnTo>
                    <a:pt x="3820261" y="623011"/>
                  </a:lnTo>
                  <a:lnTo>
                    <a:pt x="3923525" y="623011"/>
                  </a:lnTo>
                  <a:lnTo>
                    <a:pt x="4019219" y="517232"/>
                  </a:lnTo>
                  <a:close/>
                </a:path>
                <a:path w="4655820" h="623570">
                  <a:moveTo>
                    <a:pt x="4019219" y="105778"/>
                  </a:moveTo>
                  <a:lnTo>
                    <a:pt x="3923525" y="0"/>
                  </a:lnTo>
                  <a:lnTo>
                    <a:pt x="3820261" y="0"/>
                  </a:lnTo>
                  <a:lnTo>
                    <a:pt x="3915968" y="105778"/>
                  </a:lnTo>
                  <a:lnTo>
                    <a:pt x="4019219" y="105778"/>
                  </a:lnTo>
                  <a:close/>
                </a:path>
                <a:path w="4655820" h="623570">
                  <a:moveTo>
                    <a:pt x="4225722" y="517232"/>
                  </a:moveTo>
                  <a:lnTo>
                    <a:pt x="4122458" y="517232"/>
                  </a:lnTo>
                  <a:lnTo>
                    <a:pt x="4026763" y="623011"/>
                  </a:lnTo>
                  <a:lnTo>
                    <a:pt x="4130027" y="623011"/>
                  </a:lnTo>
                  <a:lnTo>
                    <a:pt x="4225722" y="517232"/>
                  </a:lnTo>
                  <a:close/>
                </a:path>
                <a:path w="4655820" h="623570">
                  <a:moveTo>
                    <a:pt x="4225722" y="105778"/>
                  </a:moveTo>
                  <a:lnTo>
                    <a:pt x="4130027" y="0"/>
                  </a:lnTo>
                  <a:lnTo>
                    <a:pt x="4026763" y="0"/>
                  </a:lnTo>
                  <a:lnTo>
                    <a:pt x="4122458" y="105778"/>
                  </a:lnTo>
                  <a:lnTo>
                    <a:pt x="4225722" y="105778"/>
                  </a:lnTo>
                  <a:close/>
                </a:path>
                <a:path w="4655820" h="623570">
                  <a:moveTo>
                    <a:pt x="4432224" y="517232"/>
                  </a:moveTo>
                  <a:lnTo>
                    <a:pt x="4328960" y="517232"/>
                  </a:lnTo>
                  <a:lnTo>
                    <a:pt x="4233278" y="623011"/>
                  </a:lnTo>
                  <a:lnTo>
                    <a:pt x="4336529" y="623011"/>
                  </a:lnTo>
                  <a:lnTo>
                    <a:pt x="4432224" y="517232"/>
                  </a:lnTo>
                  <a:close/>
                </a:path>
                <a:path w="4655820" h="623570">
                  <a:moveTo>
                    <a:pt x="4432224" y="105778"/>
                  </a:moveTo>
                  <a:lnTo>
                    <a:pt x="4336529" y="0"/>
                  </a:lnTo>
                  <a:lnTo>
                    <a:pt x="4233278" y="0"/>
                  </a:lnTo>
                  <a:lnTo>
                    <a:pt x="4328960" y="105778"/>
                  </a:lnTo>
                  <a:lnTo>
                    <a:pt x="4432224" y="105778"/>
                  </a:lnTo>
                  <a:close/>
                </a:path>
                <a:path w="4655820" h="623570">
                  <a:moveTo>
                    <a:pt x="4638713" y="517232"/>
                  </a:moveTo>
                  <a:lnTo>
                    <a:pt x="4535475" y="517232"/>
                  </a:lnTo>
                  <a:lnTo>
                    <a:pt x="4439767" y="623011"/>
                  </a:lnTo>
                  <a:lnTo>
                    <a:pt x="4543018" y="623011"/>
                  </a:lnTo>
                  <a:lnTo>
                    <a:pt x="4638713" y="517232"/>
                  </a:lnTo>
                  <a:close/>
                </a:path>
                <a:path w="4655820" h="623570">
                  <a:moveTo>
                    <a:pt x="4638713" y="105778"/>
                  </a:moveTo>
                  <a:lnTo>
                    <a:pt x="4543018" y="0"/>
                  </a:lnTo>
                  <a:lnTo>
                    <a:pt x="4439767" y="0"/>
                  </a:lnTo>
                  <a:lnTo>
                    <a:pt x="4535475" y="105778"/>
                  </a:lnTo>
                  <a:lnTo>
                    <a:pt x="4638713" y="105778"/>
                  </a:lnTo>
                  <a:close/>
                </a:path>
                <a:path w="4655820" h="623570">
                  <a:moveTo>
                    <a:pt x="4655439" y="612863"/>
                  </a:moveTo>
                  <a:lnTo>
                    <a:pt x="4646269" y="622998"/>
                  </a:lnTo>
                  <a:lnTo>
                    <a:pt x="4655439" y="622998"/>
                  </a:lnTo>
                  <a:lnTo>
                    <a:pt x="4655439" y="612863"/>
                  </a:lnTo>
                  <a:close/>
                </a:path>
                <a:path w="4655820" h="623570">
                  <a:moveTo>
                    <a:pt x="4655439" y="0"/>
                  </a:moveTo>
                  <a:lnTo>
                    <a:pt x="4646269" y="0"/>
                  </a:lnTo>
                  <a:lnTo>
                    <a:pt x="4655439" y="10134"/>
                  </a:lnTo>
                  <a:lnTo>
                    <a:pt x="4655439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102236" y="3982169"/>
            <a:ext cx="4621530" cy="2595880"/>
          </a:xfrm>
          <a:prstGeom prst="rect">
            <a:avLst/>
          </a:prstGeom>
        </p:spPr>
        <p:txBody>
          <a:bodyPr wrap="square" lIns="0" tIns="208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  <a:tabLst>
                <a:tab pos="1558290" algn="l"/>
                <a:tab pos="3366770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300">
                <a:solidFill>
                  <a:srgbClr val="FFFFFF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  <a:p>
            <a:pPr marL="549275" marR="325755" indent="277495">
              <a:lnSpc>
                <a:spcPts val="4230"/>
              </a:lnSpc>
              <a:spcBef>
                <a:spcPts val="2465"/>
              </a:spcBef>
            </a:pPr>
            <a:r>
              <a:rPr dirty="0" sz="3850" spc="-240">
                <a:solidFill>
                  <a:srgbClr val="1D1D1B"/>
                </a:solidFill>
                <a:latin typeface="Calibri"/>
                <a:cs typeface="Calibri"/>
              </a:rPr>
              <a:t>SPAM</a:t>
            </a:r>
            <a:r>
              <a:rPr dirty="0" sz="3850" spc="-23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25">
                <a:solidFill>
                  <a:srgbClr val="1D1D1B"/>
                </a:solidFill>
                <a:latin typeface="Calibri"/>
                <a:cs typeface="Calibri"/>
              </a:rPr>
              <a:t>mail;</a:t>
            </a:r>
            <a:r>
              <a:rPr dirty="0" sz="3850" spc="-22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0">
                <a:solidFill>
                  <a:srgbClr val="1D1D1B"/>
                </a:solidFill>
                <a:latin typeface="Calibri"/>
                <a:cs typeface="Calibri"/>
              </a:rPr>
              <a:t>vAlsE </a:t>
            </a:r>
            <a:r>
              <a:rPr dirty="0" sz="3850" spc="-2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20">
                <a:solidFill>
                  <a:srgbClr val="1D1D1B"/>
                </a:solidFill>
                <a:latin typeface="Calibri"/>
                <a:cs typeface="Calibri"/>
              </a:rPr>
              <a:t>AntWoOrdE</a:t>
            </a:r>
            <a:r>
              <a:rPr dirty="0" sz="3850" spc="-4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75">
                <a:solidFill>
                  <a:srgbClr val="1D1D1B"/>
                </a:solidFill>
                <a:latin typeface="Calibri"/>
                <a:cs typeface="Calibri"/>
              </a:rPr>
              <a:t>worden</a:t>
            </a:r>
            <a:endParaRPr sz="3850">
              <a:latin typeface="Calibri"/>
              <a:cs typeface="Calibri"/>
            </a:endParaRPr>
          </a:p>
          <a:p>
            <a:pPr marL="1284605">
              <a:lnSpc>
                <a:spcPts val="4155"/>
              </a:lnSpc>
            </a:pPr>
            <a:r>
              <a:rPr dirty="0" sz="3850" spc="-125">
                <a:solidFill>
                  <a:srgbClr val="1D1D1B"/>
                </a:solidFill>
                <a:latin typeface="Calibri"/>
                <a:cs typeface="Calibri"/>
              </a:rPr>
              <a:t>VeRwiJdERd</a:t>
            </a:r>
            <a:endParaRPr sz="3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81323" y="6392227"/>
            <a:ext cx="810895" cy="1168400"/>
          </a:xfrm>
          <a:custGeom>
            <a:avLst/>
            <a:gdLst/>
            <a:ahLst/>
            <a:cxnLst/>
            <a:rect l="l" t="t" r="r" b="b"/>
            <a:pathLst>
              <a:path w="810895" h="1168400">
                <a:moveTo>
                  <a:pt x="81066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156425" y="372110"/>
                </a:lnTo>
                <a:lnTo>
                  <a:pt x="156425" y="408940"/>
                </a:lnTo>
                <a:lnTo>
                  <a:pt x="0" y="408940"/>
                </a:lnTo>
                <a:lnTo>
                  <a:pt x="0" y="1168387"/>
                </a:lnTo>
                <a:lnTo>
                  <a:pt x="408660" y="1168387"/>
                </a:lnTo>
                <a:lnTo>
                  <a:pt x="408660" y="408940"/>
                </a:lnTo>
                <a:lnTo>
                  <a:pt x="810666" y="408940"/>
                </a:lnTo>
                <a:lnTo>
                  <a:pt x="810666" y="372110"/>
                </a:lnTo>
                <a:lnTo>
                  <a:pt x="81066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2841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73" y="607367"/>
                </a:lnTo>
                <a:lnTo>
                  <a:pt x="408673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87380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44354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5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88862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5" h="607695">
                <a:moveTo>
                  <a:pt x="780173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73" y="607352"/>
                </a:lnTo>
                <a:lnTo>
                  <a:pt x="780173" y="218744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60372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40" h="116840">
                <a:moveTo>
                  <a:pt x="0" y="116532"/>
                </a:moveTo>
                <a:lnTo>
                  <a:pt x="408673" y="116532"/>
                </a:lnTo>
                <a:lnTo>
                  <a:pt x="4086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5731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73" y="607367"/>
                </a:lnTo>
                <a:lnTo>
                  <a:pt x="408673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90270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7256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1763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4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63274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39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8646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47" y="607367"/>
                </a:lnTo>
                <a:lnTo>
                  <a:pt x="408647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9317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50146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6392227"/>
            <a:ext cx="793750" cy="1168400"/>
          </a:xfrm>
          <a:custGeom>
            <a:avLst/>
            <a:gdLst/>
            <a:ahLst/>
            <a:cxnLst/>
            <a:rect l="l" t="t" r="r" b="b"/>
            <a:pathLst>
              <a:path w="793750" h="1168400">
                <a:moveTo>
                  <a:pt x="793318" y="408940"/>
                </a:moveTo>
                <a:lnTo>
                  <a:pt x="672249" y="408940"/>
                </a:lnTo>
                <a:lnTo>
                  <a:pt x="672249" y="372110"/>
                </a:lnTo>
                <a:lnTo>
                  <a:pt x="421830" y="372110"/>
                </a:lnTo>
                <a:lnTo>
                  <a:pt x="421830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84670" y="408940"/>
                </a:lnTo>
                <a:lnTo>
                  <a:pt x="384670" y="1168387"/>
                </a:lnTo>
                <a:lnTo>
                  <a:pt x="793318" y="1168387"/>
                </a:lnTo>
                <a:lnTo>
                  <a:pt x="793318" y="4089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85972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72845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5" h="3009265">
                <a:moveTo>
                  <a:pt x="1151686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86" y="371513"/>
                </a:lnTo>
                <a:lnTo>
                  <a:pt x="1151686" y="0"/>
                </a:lnTo>
                <a:close/>
              </a:path>
              <a:path w="1523365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86" y="3009227"/>
                </a:lnTo>
                <a:lnTo>
                  <a:pt x="1151686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1114539" y="408940"/>
                </a:lnTo>
                <a:lnTo>
                  <a:pt x="1114539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88862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8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86" y="3008630"/>
                </a:lnTo>
                <a:lnTo>
                  <a:pt x="780186" y="779780"/>
                </a:lnTo>
                <a:lnTo>
                  <a:pt x="780186" y="372110"/>
                </a:lnTo>
                <a:lnTo>
                  <a:pt x="78018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00243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4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87115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1114526" y="408940"/>
                </a:lnTo>
                <a:lnTo>
                  <a:pt x="1114526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78636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60" y="2600960"/>
                </a:lnTo>
                <a:lnTo>
                  <a:pt x="408660" y="408940"/>
                </a:lnTo>
                <a:lnTo>
                  <a:pt x="1114526" y="408940"/>
                </a:lnTo>
                <a:lnTo>
                  <a:pt x="1114526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2674683"/>
            <a:ext cx="775335" cy="3008630"/>
          </a:xfrm>
          <a:custGeom>
            <a:avLst/>
            <a:gdLst/>
            <a:ahLst/>
            <a:cxnLst/>
            <a:rect l="l" t="t" r="r" b="b"/>
            <a:pathLst>
              <a:path w="775335" h="3008629">
                <a:moveTo>
                  <a:pt x="774827" y="0"/>
                </a:moveTo>
                <a:lnTo>
                  <a:pt x="366166" y="0"/>
                </a:lnTo>
                <a:lnTo>
                  <a:pt x="366166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66166" y="779780"/>
                </a:lnTo>
                <a:lnTo>
                  <a:pt x="366166" y="3008630"/>
                </a:lnTo>
                <a:lnTo>
                  <a:pt x="774827" y="3008630"/>
                </a:lnTo>
                <a:lnTo>
                  <a:pt x="774827" y="779780"/>
                </a:lnTo>
                <a:lnTo>
                  <a:pt x="774827" y="372110"/>
                </a:lnTo>
                <a:lnTo>
                  <a:pt x="77482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931110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5" h="1966595">
                <a:moveTo>
                  <a:pt x="1523187" y="1558290"/>
                </a:moveTo>
                <a:lnTo>
                  <a:pt x="408660" y="1558290"/>
                </a:lnTo>
                <a:lnTo>
                  <a:pt x="408660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13" y="1595120"/>
                </a:lnTo>
                <a:lnTo>
                  <a:pt x="371513" y="1966341"/>
                </a:lnTo>
                <a:lnTo>
                  <a:pt x="1151674" y="1966341"/>
                </a:lnTo>
                <a:lnTo>
                  <a:pt x="1151674" y="1595120"/>
                </a:lnTo>
                <a:lnTo>
                  <a:pt x="1523187" y="1595120"/>
                </a:lnTo>
                <a:lnTo>
                  <a:pt x="1523187" y="1558290"/>
                </a:lnTo>
                <a:close/>
              </a:path>
              <a:path w="1523365" h="1966595">
                <a:moveTo>
                  <a:pt x="1523187" y="0"/>
                </a:moveTo>
                <a:lnTo>
                  <a:pt x="1114526" y="0"/>
                </a:lnTo>
                <a:lnTo>
                  <a:pt x="1114526" y="1557667"/>
                </a:lnTo>
                <a:lnTo>
                  <a:pt x="1523187" y="155766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89857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72435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58995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4" h="1966595">
                <a:moveTo>
                  <a:pt x="1523187" y="1558290"/>
                </a:moveTo>
                <a:lnTo>
                  <a:pt x="408660" y="1558290"/>
                </a:lnTo>
                <a:lnTo>
                  <a:pt x="408660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00" y="1595120"/>
                </a:lnTo>
                <a:lnTo>
                  <a:pt x="371500" y="1966341"/>
                </a:lnTo>
                <a:lnTo>
                  <a:pt x="1151686" y="1966341"/>
                </a:lnTo>
                <a:lnTo>
                  <a:pt x="1151686" y="1595120"/>
                </a:lnTo>
                <a:lnTo>
                  <a:pt x="1523187" y="1595120"/>
                </a:lnTo>
                <a:lnTo>
                  <a:pt x="1523187" y="1558290"/>
                </a:lnTo>
                <a:close/>
              </a:path>
              <a:path w="1523364" h="1966595">
                <a:moveTo>
                  <a:pt x="1523187" y="0"/>
                </a:moveTo>
                <a:lnTo>
                  <a:pt x="1114526" y="0"/>
                </a:lnTo>
                <a:lnTo>
                  <a:pt x="1114526" y="1557667"/>
                </a:lnTo>
                <a:lnTo>
                  <a:pt x="1523187" y="155766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42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39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00333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39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12"/>
            <a:ext cx="1110615" cy="1965960"/>
          </a:xfrm>
          <a:custGeom>
            <a:avLst/>
            <a:gdLst/>
            <a:ahLst/>
            <a:cxnLst/>
            <a:rect l="l" t="t" r="r" b="b"/>
            <a:pathLst>
              <a:path w="1110615" h="1965960">
                <a:moveTo>
                  <a:pt x="1110068" y="0"/>
                </a:moveTo>
                <a:lnTo>
                  <a:pt x="701421" y="0"/>
                </a:lnTo>
                <a:lnTo>
                  <a:pt x="701421" y="1558290"/>
                </a:lnTo>
                <a:lnTo>
                  <a:pt x="0" y="1558290"/>
                </a:lnTo>
                <a:lnTo>
                  <a:pt x="0" y="1595120"/>
                </a:lnTo>
                <a:lnTo>
                  <a:pt x="0" y="1965960"/>
                </a:lnTo>
                <a:lnTo>
                  <a:pt x="738568" y="1965960"/>
                </a:lnTo>
                <a:lnTo>
                  <a:pt x="738568" y="1595120"/>
                </a:lnTo>
                <a:lnTo>
                  <a:pt x="1110068" y="1595120"/>
                </a:lnTo>
                <a:lnTo>
                  <a:pt x="1110068" y="1558290"/>
                </a:lnTo>
                <a:lnTo>
                  <a:pt x="111006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480669" y="6487077"/>
            <a:ext cx="9779635" cy="687070"/>
            <a:chOff x="480669" y="6487077"/>
            <a:chExt cx="9779635" cy="687070"/>
          </a:xfrm>
        </p:grpSpPr>
        <p:sp>
          <p:nvSpPr>
            <p:cNvPr id="33" name="object 33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81754" y="6540504"/>
              <a:ext cx="1822450" cy="381000"/>
            </a:xfrm>
            <a:custGeom>
              <a:avLst/>
              <a:gdLst/>
              <a:ahLst/>
              <a:cxnLst/>
              <a:rect l="l" t="t" r="r" b="b"/>
              <a:pathLst>
                <a:path w="1822450" h="381000">
                  <a:moveTo>
                    <a:pt x="1822246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1822246" y="380999"/>
                  </a:lnTo>
                  <a:lnTo>
                    <a:pt x="1822246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34104" y="6540512"/>
              <a:ext cx="1770380" cy="381000"/>
            </a:xfrm>
            <a:custGeom>
              <a:avLst/>
              <a:gdLst/>
              <a:ahLst/>
              <a:cxnLst/>
              <a:rect l="l" t="t" r="r" b="b"/>
              <a:pathLst>
                <a:path w="1770380" h="381000">
                  <a:moveTo>
                    <a:pt x="320139" y="0"/>
                  </a:moveTo>
                  <a:lnTo>
                    <a:pt x="0" y="320139"/>
                  </a:lnTo>
                </a:path>
                <a:path w="1770380" h="381000">
                  <a:moveTo>
                    <a:pt x="606689" y="0"/>
                  </a:moveTo>
                  <a:lnTo>
                    <a:pt x="225702" y="380987"/>
                  </a:lnTo>
                </a:path>
                <a:path w="1770380" h="381000">
                  <a:moveTo>
                    <a:pt x="893226" y="0"/>
                  </a:moveTo>
                  <a:lnTo>
                    <a:pt x="512239" y="380987"/>
                  </a:lnTo>
                </a:path>
                <a:path w="1770380" h="381000">
                  <a:moveTo>
                    <a:pt x="1179776" y="0"/>
                  </a:moveTo>
                  <a:lnTo>
                    <a:pt x="798789" y="380987"/>
                  </a:lnTo>
                </a:path>
                <a:path w="1770380" h="381000">
                  <a:moveTo>
                    <a:pt x="1466314" y="0"/>
                  </a:moveTo>
                  <a:lnTo>
                    <a:pt x="1085327" y="380987"/>
                  </a:lnTo>
                </a:path>
                <a:path w="1770380" h="381000">
                  <a:moveTo>
                    <a:pt x="1752864" y="0"/>
                  </a:moveTo>
                  <a:lnTo>
                    <a:pt x="1371877" y="380987"/>
                  </a:lnTo>
                </a:path>
                <a:path w="1770380" h="381000">
                  <a:moveTo>
                    <a:pt x="1769891" y="269510"/>
                  </a:moveTo>
                  <a:lnTo>
                    <a:pt x="1658414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81752" y="6540512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10" y="0"/>
                  </a:moveTo>
                  <a:lnTo>
                    <a:pt x="190496" y="0"/>
                  </a:lnTo>
                  <a:lnTo>
                    <a:pt x="146818" y="5030"/>
                  </a:lnTo>
                  <a:lnTo>
                    <a:pt x="106721" y="19361"/>
                  </a:lnTo>
                  <a:lnTo>
                    <a:pt x="71350" y="41847"/>
                  </a:lnTo>
                  <a:lnTo>
                    <a:pt x="41848" y="71348"/>
                  </a:lnTo>
                  <a:lnTo>
                    <a:pt x="19360" y="106718"/>
                  </a:lnTo>
                  <a:lnTo>
                    <a:pt x="5029" y="146817"/>
                  </a:lnTo>
                  <a:lnTo>
                    <a:pt x="0" y="190500"/>
                  </a:lnTo>
                  <a:lnTo>
                    <a:pt x="5030" y="234174"/>
                  </a:lnTo>
                  <a:lnTo>
                    <a:pt x="19360" y="274267"/>
                  </a:lnTo>
                  <a:lnTo>
                    <a:pt x="41848" y="309636"/>
                  </a:lnTo>
                  <a:lnTo>
                    <a:pt x="71350" y="339136"/>
                  </a:lnTo>
                  <a:lnTo>
                    <a:pt x="106721" y="361624"/>
                  </a:lnTo>
                  <a:lnTo>
                    <a:pt x="146818" y="375955"/>
                  </a:lnTo>
                  <a:lnTo>
                    <a:pt x="190496" y="380987"/>
                  </a:lnTo>
                  <a:lnTo>
                    <a:pt x="9556010" y="380987"/>
                  </a:lnTo>
                  <a:lnTo>
                    <a:pt x="9599684" y="375955"/>
                  </a:lnTo>
                  <a:lnTo>
                    <a:pt x="9639777" y="361624"/>
                  </a:lnTo>
                  <a:lnTo>
                    <a:pt x="9675146" y="339136"/>
                  </a:lnTo>
                  <a:lnTo>
                    <a:pt x="9704646" y="309636"/>
                  </a:lnTo>
                  <a:lnTo>
                    <a:pt x="9727134" y="274267"/>
                  </a:lnTo>
                  <a:lnTo>
                    <a:pt x="9741466" y="234171"/>
                  </a:lnTo>
                  <a:lnTo>
                    <a:pt x="9746496" y="190492"/>
                  </a:lnTo>
                  <a:lnTo>
                    <a:pt x="9741464" y="146813"/>
                  </a:lnTo>
                  <a:lnTo>
                    <a:pt x="9727134" y="106718"/>
                  </a:lnTo>
                  <a:lnTo>
                    <a:pt x="9704646" y="71348"/>
                  </a:lnTo>
                  <a:lnTo>
                    <a:pt x="9675146" y="41847"/>
                  </a:lnTo>
                  <a:lnTo>
                    <a:pt x="9639777" y="19361"/>
                  </a:lnTo>
                  <a:lnTo>
                    <a:pt x="9599684" y="5030"/>
                  </a:lnTo>
                  <a:lnTo>
                    <a:pt x="9556010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34104" y="6540512"/>
              <a:ext cx="9672955" cy="381000"/>
            </a:xfrm>
            <a:custGeom>
              <a:avLst/>
              <a:gdLst/>
              <a:ahLst/>
              <a:cxnLst/>
              <a:rect l="l" t="t" r="r" b="b"/>
              <a:pathLst>
                <a:path w="9672955" h="381000">
                  <a:moveTo>
                    <a:pt x="320139" y="0"/>
                  </a:moveTo>
                  <a:lnTo>
                    <a:pt x="0" y="320139"/>
                  </a:lnTo>
                </a:path>
                <a:path w="9672955" h="381000">
                  <a:moveTo>
                    <a:pt x="606689" y="0"/>
                  </a:moveTo>
                  <a:lnTo>
                    <a:pt x="225702" y="380987"/>
                  </a:lnTo>
                </a:path>
                <a:path w="9672955" h="381000">
                  <a:moveTo>
                    <a:pt x="893226" y="0"/>
                  </a:moveTo>
                  <a:lnTo>
                    <a:pt x="512239" y="380987"/>
                  </a:lnTo>
                </a:path>
                <a:path w="9672955" h="381000">
                  <a:moveTo>
                    <a:pt x="1179776" y="0"/>
                  </a:moveTo>
                  <a:lnTo>
                    <a:pt x="798789" y="380987"/>
                  </a:lnTo>
                </a:path>
                <a:path w="9672955" h="381000">
                  <a:moveTo>
                    <a:pt x="1466314" y="0"/>
                  </a:moveTo>
                  <a:lnTo>
                    <a:pt x="1085327" y="380987"/>
                  </a:lnTo>
                </a:path>
                <a:path w="9672955" h="381000">
                  <a:moveTo>
                    <a:pt x="1752864" y="0"/>
                  </a:moveTo>
                  <a:lnTo>
                    <a:pt x="1371877" y="380987"/>
                  </a:lnTo>
                </a:path>
                <a:path w="9672955" h="381000">
                  <a:moveTo>
                    <a:pt x="2039401" y="0"/>
                  </a:moveTo>
                  <a:lnTo>
                    <a:pt x="1658414" y="380987"/>
                  </a:lnTo>
                </a:path>
                <a:path w="9672955" h="381000">
                  <a:moveTo>
                    <a:pt x="7770289" y="0"/>
                  </a:moveTo>
                  <a:lnTo>
                    <a:pt x="7389302" y="380987"/>
                  </a:lnTo>
                </a:path>
                <a:path w="9672955" h="381000">
                  <a:moveTo>
                    <a:pt x="8056828" y="0"/>
                  </a:moveTo>
                  <a:lnTo>
                    <a:pt x="7675850" y="380987"/>
                  </a:lnTo>
                </a:path>
                <a:path w="9672955" h="381000">
                  <a:moveTo>
                    <a:pt x="8343377" y="0"/>
                  </a:moveTo>
                  <a:lnTo>
                    <a:pt x="7962389" y="380987"/>
                  </a:lnTo>
                </a:path>
                <a:path w="9672955" h="381000">
                  <a:moveTo>
                    <a:pt x="8629915" y="0"/>
                  </a:moveTo>
                  <a:lnTo>
                    <a:pt x="8248938" y="380987"/>
                  </a:lnTo>
                </a:path>
                <a:path w="9672955" h="381000">
                  <a:moveTo>
                    <a:pt x="8916464" y="0"/>
                  </a:moveTo>
                  <a:lnTo>
                    <a:pt x="8535477" y="380987"/>
                  </a:lnTo>
                </a:path>
                <a:path w="9672955" h="381000">
                  <a:moveTo>
                    <a:pt x="9203003" y="0"/>
                  </a:moveTo>
                  <a:lnTo>
                    <a:pt x="8822025" y="380987"/>
                  </a:lnTo>
                </a:path>
                <a:path w="9672955" h="381000">
                  <a:moveTo>
                    <a:pt x="9489552" y="0"/>
                  </a:moveTo>
                  <a:lnTo>
                    <a:pt x="9108564" y="380987"/>
                  </a:lnTo>
                </a:path>
                <a:path w="9672955" h="381000">
                  <a:moveTo>
                    <a:pt x="9672680" y="103413"/>
                  </a:moveTo>
                  <a:lnTo>
                    <a:pt x="9395113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373388" y="6813803"/>
              <a:ext cx="5945505" cy="360680"/>
            </a:xfrm>
            <a:custGeom>
              <a:avLst/>
              <a:gdLst/>
              <a:ahLst/>
              <a:cxnLst/>
              <a:rect l="l" t="t" r="r" b="b"/>
              <a:pathLst>
                <a:path w="5945505" h="360679">
                  <a:moveTo>
                    <a:pt x="0" y="360311"/>
                  </a:moveTo>
                  <a:lnTo>
                    <a:pt x="5945212" y="360311"/>
                  </a:lnTo>
                  <a:lnTo>
                    <a:pt x="5945212" y="0"/>
                  </a:lnTo>
                  <a:lnTo>
                    <a:pt x="0" y="0"/>
                  </a:lnTo>
                  <a:lnTo>
                    <a:pt x="0" y="360311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2373388" y="12"/>
            <a:ext cx="5945505" cy="6814184"/>
            <a:chOff x="2373388" y="12"/>
            <a:chExt cx="5945505" cy="6814184"/>
          </a:xfrm>
        </p:grpSpPr>
        <p:sp>
          <p:nvSpPr>
            <p:cNvPr id="43" name="object 43"/>
            <p:cNvSpPr/>
            <p:nvPr/>
          </p:nvSpPr>
          <p:spPr>
            <a:xfrm>
              <a:off x="2373388" y="12"/>
              <a:ext cx="5945505" cy="4752340"/>
            </a:xfrm>
            <a:custGeom>
              <a:avLst/>
              <a:gdLst/>
              <a:ahLst/>
              <a:cxnLst/>
              <a:rect l="l" t="t" r="r" b="b"/>
              <a:pathLst>
                <a:path w="5945505" h="4752340">
                  <a:moveTo>
                    <a:pt x="0" y="4751997"/>
                  </a:moveTo>
                  <a:lnTo>
                    <a:pt x="5945212" y="4751997"/>
                  </a:lnTo>
                  <a:lnTo>
                    <a:pt x="5945212" y="0"/>
                  </a:lnTo>
                  <a:lnTo>
                    <a:pt x="0" y="0"/>
                  </a:lnTo>
                  <a:lnTo>
                    <a:pt x="0" y="4751997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620185" y="488924"/>
              <a:ext cx="3451860" cy="3797300"/>
            </a:xfrm>
            <a:custGeom>
              <a:avLst/>
              <a:gdLst/>
              <a:ahLst/>
              <a:cxnLst/>
              <a:rect l="l" t="t" r="r" b="b"/>
              <a:pathLst>
                <a:path w="3451859" h="3797300">
                  <a:moveTo>
                    <a:pt x="345160" y="690867"/>
                  </a:moveTo>
                  <a:lnTo>
                    <a:pt x="0" y="690867"/>
                  </a:lnTo>
                  <a:lnTo>
                    <a:pt x="0" y="1036027"/>
                  </a:lnTo>
                  <a:lnTo>
                    <a:pt x="345160" y="1036027"/>
                  </a:lnTo>
                  <a:lnTo>
                    <a:pt x="345160" y="690867"/>
                  </a:lnTo>
                  <a:close/>
                </a:path>
                <a:path w="3451859" h="3797300">
                  <a:moveTo>
                    <a:pt x="3106470" y="1036320"/>
                  </a:moveTo>
                  <a:lnTo>
                    <a:pt x="2761297" y="1036320"/>
                  </a:lnTo>
                  <a:lnTo>
                    <a:pt x="2761297" y="690880"/>
                  </a:lnTo>
                  <a:lnTo>
                    <a:pt x="2416137" y="690880"/>
                  </a:lnTo>
                  <a:lnTo>
                    <a:pt x="2416137" y="345440"/>
                  </a:lnTo>
                  <a:lnTo>
                    <a:pt x="2070976" y="345440"/>
                  </a:lnTo>
                  <a:lnTo>
                    <a:pt x="2070976" y="0"/>
                  </a:lnTo>
                  <a:lnTo>
                    <a:pt x="1380642" y="0"/>
                  </a:lnTo>
                  <a:lnTo>
                    <a:pt x="1380642" y="345440"/>
                  </a:lnTo>
                  <a:lnTo>
                    <a:pt x="1035481" y="345440"/>
                  </a:lnTo>
                  <a:lnTo>
                    <a:pt x="1035481" y="690880"/>
                  </a:lnTo>
                  <a:lnTo>
                    <a:pt x="690321" y="690880"/>
                  </a:lnTo>
                  <a:lnTo>
                    <a:pt x="690321" y="1036320"/>
                  </a:lnTo>
                  <a:lnTo>
                    <a:pt x="345160" y="1036320"/>
                  </a:lnTo>
                  <a:lnTo>
                    <a:pt x="345160" y="1725930"/>
                  </a:lnTo>
                  <a:lnTo>
                    <a:pt x="690321" y="1725930"/>
                  </a:lnTo>
                  <a:lnTo>
                    <a:pt x="690321" y="2071370"/>
                  </a:lnTo>
                  <a:lnTo>
                    <a:pt x="1035481" y="2071370"/>
                  </a:lnTo>
                  <a:lnTo>
                    <a:pt x="1035481" y="2416810"/>
                  </a:lnTo>
                  <a:lnTo>
                    <a:pt x="690321" y="2416810"/>
                  </a:lnTo>
                  <a:lnTo>
                    <a:pt x="690321" y="2761843"/>
                  </a:lnTo>
                  <a:lnTo>
                    <a:pt x="345173" y="2761843"/>
                  </a:lnTo>
                  <a:lnTo>
                    <a:pt x="345173" y="3107004"/>
                  </a:lnTo>
                  <a:lnTo>
                    <a:pt x="690333" y="3107004"/>
                  </a:lnTo>
                  <a:lnTo>
                    <a:pt x="690333" y="2762250"/>
                  </a:lnTo>
                  <a:lnTo>
                    <a:pt x="1035481" y="2762250"/>
                  </a:lnTo>
                  <a:lnTo>
                    <a:pt x="1035481" y="3106420"/>
                  </a:lnTo>
                  <a:lnTo>
                    <a:pt x="1035481" y="3451860"/>
                  </a:lnTo>
                  <a:lnTo>
                    <a:pt x="690321" y="3451860"/>
                  </a:lnTo>
                  <a:lnTo>
                    <a:pt x="690321" y="3797300"/>
                  </a:lnTo>
                  <a:lnTo>
                    <a:pt x="1380642" y="3797300"/>
                  </a:lnTo>
                  <a:lnTo>
                    <a:pt x="1380642" y="3451860"/>
                  </a:lnTo>
                  <a:lnTo>
                    <a:pt x="1380642" y="3106420"/>
                  </a:lnTo>
                  <a:lnTo>
                    <a:pt x="2070976" y="3106420"/>
                  </a:lnTo>
                  <a:lnTo>
                    <a:pt x="2070976" y="3451860"/>
                  </a:lnTo>
                  <a:lnTo>
                    <a:pt x="2070976" y="3797300"/>
                  </a:lnTo>
                  <a:lnTo>
                    <a:pt x="2761297" y="3797300"/>
                  </a:lnTo>
                  <a:lnTo>
                    <a:pt x="2761297" y="3451860"/>
                  </a:lnTo>
                  <a:lnTo>
                    <a:pt x="2416137" y="3451860"/>
                  </a:lnTo>
                  <a:lnTo>
                    <a:pt x="2416137" y="3106420"/>
                  </a:lnTo>
                  <a:lnTo>
                    <a:pt x="2416137" y="2762250"/>
                  </a:lnTo>
                  <a:lnTo>
                    <a:pt x="2761297" y="2762250"/>
                  </a:lnTo>
                  <a:lnTo>
                    <a:pt x="2761297" y="3107004"/>
                  </a:lnTo>
                  <a:lnTo>
                    <a:pt x="3106470" y="3107004"/>
                  </a:lnTo>
                  <a:lnTo>
                    <a:pt x="3106470" y="2761843"/>
                  </a:lnTo>
                  <a:lnTo>
                    <a:pt x="2761297" y="2761843"/>
                  </a:lnTo>
                  <a:lnTo>
                    <a:pt x="2761297" y="2416810"/>
                  </a:lnTo>
                  <a:lnTo>
                    <a:pt x="2416137" y="2416810"/>
                  </a:lnTo>
                  <a:lnTo>
                    <a:pt x="2416137" y="2071370"/>
                  </a:lnTo>
                  <a:lnTo>
                    <a:pt x="2761297" y="2071370"/>
                  </a:lnTo>
                  <a:lnTo>
                    <a:pt x="2761297" y="1725930"/>
                  </a:lnTo>
                  <a:lnTo>
                    <a:pt x="3106470" y="1725930"/>
                  </a:lnTo>
                  <a:lnTo>
                    <a:pt x="3106470" y="1036320"/>
                  </a:lnTo>
                  <a:close/>
                </a:path>
                <a:path w="3451859" h="3797300">
                  <a:moveTo>
                    <a:pt x="3451631" y="690867"/>
                  </a:moveTo>
                  <a:lnTo>
                    <a:pt x="3106470" y="690867"/>
                  </a:lnTo>
                  <a:lnTo>
                    <a:pt x="3106470" y="1036027"/>
                  </a:lnTo>
                  <a:lnTo>
                    <a:pt x="3451631" y="1036027"/>
                  </a:lnTo>
                  <a:lnTo>
                    <a:pt x="3451631" y="690867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373388" y="4752009"/>
              <a:ext cx="5945505" cy="2061845"/>
            </a:xfrm>
            <a:custGeom>
              <a:avLst/>
              <a:gdLst/>
              <a:ahLst/>
              <a:cxnLst/>
              <a:rect l="l" t="t" r="r" b="b"/>
              <a:pathLst>
                <a:path w="5945505" h="2061845">
                  <a:moveTo>
                    <a:pt x="5945212" y="0"/>
                  </a:moveTo>
                  <a:lnTo>
                    <a:pt x="0" y="0"/>
                  </a:lnTo>
                  <a:lnTo>
                    <a:pt x="0" y="2061794"/>
                  </a:lnTo>
                  <a:lnTo>
                    <a:pt x="5945212" y="2061794"/>
                  </a:lnTo>
                  <a:lnTo>
                    <a:pt x="5945212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3776850" y="4778992"/>
            <a:ext cx="3145790" cy="1904364"/>
          </a:xfrm>
          <a:prstGeom prst="rect">
            <a:avLst/>
          </a:prstGeom>
        </p:spPr>
        <p:txBody>
          <a:bodyPr wrap="square" lIns="0" tIns="232410" rIns="0" bIns="0" rtlCol="0" vert="horz">
            <a:spAutoFit/>
          </a:bodyPr>
          <a:lstStyle/>
          <a:p>
            <a:pPr marL="12700" marR="5080" indent="364490">
              <a:lnSpc>
                <a:spcPct val="79400"/>
              </a:lnSpc>
              <a:spcBef>
                <a:spcPts val="1830"/>
              </a:spcBef>
            </a:pPr>
            <a:r>
              <a:rPr dirty="0" sz="6850" spc="-580">
                <a:solidFill>
                  <a:srgbClr val="1D1D1B"/>
                </a:solidFill>
                <a:latin typeface="Calibri"/>
                <a:cs typeface="Calibri"/>
              </a:rPr>
              <a:t>PROFIEL </a:t>
            </a:r>
            <a:r>
              <a:rPr dirty="0" sz="6850" spc="-57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6850" spc="-560">
                <a:solidFill>
                  <a:srgbClr val="1D1D1B"/>
                </a:solidFill>
                <a:latin typeface="Calibri"/>
                <a:cs typeface="Calibri"/>
              </a:rPr>
              <a:t>VO</a:t>
            </a:r>
            <a:r>
              <a:rPr dirty="0" sz="6850" spc="-1370">
                <a:solidFill>
                  <a:srgbClr val="1D1D1B"/>
                </a:solidFill>
                <a:latin typeface="Calibri"/>
                <a:cs typeface="Calibri"/>
              </a:rPr>
              <a:t>L</a:t>
            </a:r>
            <a:r>
              <a:rPr dirty="0" sz="6850" spc="-715">
                <a:solidFill>
                  <a:srgbClr val="1D1D1B"/>
                </a:solidFill>
                <a:latin typeface="Calibri"/>
                <a:cs typeface="Calibri"/>
              </a:rPr>
              <a:t>TOOI</a:t>
            </a:r>
            <a:r>
              <a:rPr dirty="0" sz="6850" spc="-919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6850" spc="-1085">
                <a:solidFill>
                  <a:srgbClr val="1D1D1B"/>
                </a:solidFill>
                <a:latin typeface="Calibri"/>
                <a:cs typeface="Calibri"/>
              </a:rPr>
              <a:t>!</a:t>
            </a:r>
            <a:endParaRPr sz="6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200660">
              <a:lnSpc>
                <a:spcPts val="7320"/>
              </a:lnSpc>
            </a:pPr>
            <a:r>
              <a:rPr dirty="0" sz="6300" spc="-650"/>
              <a:t>OPDRACHT</a:t>
            </a:r>
            <a:r>
              <a:rPr dirty="0" sz="6300" spc="-650">
                <a:solidFill>
                  <a:srgbClr val="1D1D1B"/>
                </a:solidFill>
              </a:rPr>
              <a:t>#01</a:t>
            </a:r>
            <a:endParaRPr sz="6300"/>
          </a:p>
        </p:txBody>
      </p:sp>
      <p:sp>
        <p:nvSpPr>
          <p:cNvPr id="8" name="object 8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" y="1557676"/>
            <a:ext cx="5710555" cy="908050"/>
          </a:xfrm>
          <a:prstGeom prst="rect">
            <a:avLst/>
          </a:prstGeom>
          <a:solidFill>
            <a:srgbClr val="1D1D1B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34975">
              <a:lnSpc>
                <a:spcPts val="6459"/>
              </a:lnSpc>
            </a:pPr>
            <a:r>
              <a:rPr dirty="0" sz="6300" spc="-705">
                <a:solidFill>
                  <a:srgbClr val="FFDD00"/>
                </a:solidFill>
                <a:latin typeface="Calibri"/>
                <a:cs typeface="Calibri"/>
              </a:rPr>
              <a:t>CODEREN</a:t>
            </a:r>
            <a:endParaRPr sz="6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999" y="2698762"/>
            <a:ext cx="10242550" cy="3492500"/>
          </a:xfrm>
          <a:custGeom>
            <a:avLst/>
            <a:gdLst/>
            <a:ahLst/>
            <a:cxnLst/>
            <a:rect l="l" t="t" r="r" b="b"/>
            <a:pathLst>
              <a:path w="10242550" h="3492500">
                <a:moveTo>
                  <a:pt x="10242003" y="0"/>
                </a:moveTo>
                <a:lnTo>
                  <a:pt x="0" y="0"/>
                </a:lnTo>
                <a:lnTo>
                  <a:pt x="0" y="3492500"/>
                </a:lnTo>
                <a:lnTo>
                  <a:pt x="10242003" y="3492500"/>
                </a:lnTo>
                <a:lnTo>
                  <a:pt x="1024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16299" y="2934715"/>
            <a:ext cx="7261859" cy="174307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 marR="5080">
              <a:lnSpc>
                <a:spcPts val="4240"/>
              </a:lnSpc>
              <a:spcBef>
                <a:spcPts val="905"/>
              </a:spcBef>
            </a:pPr>
            <a:r>
              <a:rPr dirty="0" sz="4200" spc="85">
                <a:solidFill>
                  <a:srgbClr val="1D1D1B"/>
                </a:solidFill>
                <a:latin typeface="Trebuchet MS"/>
                <a:cs typeface="Trebuchet MS"/>
              </a:rPr>
              <a:t>BEANTWOORD </a:t>
            </a:r>
            <a:r>
              <a:rPr dirty="0" sz="4200" spc="20">
                <a:solidFill>
                  <a:srgbClr val="1D1D1B"/>
                </a:solidFill>
                <a:latin typeface="Trebuchet MS"/>
                <a:cs typeface="Trebuchet MS"/>
              </a:rPr>
              <a:t>ALLE </a:t>
            </a: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VRAGEN </a:t>
            </a:r>
            <a:r>
              <a:rPr dirty="0" sz="4200" spc="6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12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5">
                <a:solidFill>
                  <a:srgbClr val="1D1D1B"/>
                </a:solidFill>
                <a:latin typeface="Trebuchet MS"/>
                <a:cs typeface="Trebuchet MS"/>
              </a:rPr>
              <a:t>ONTVANG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45">
                <a:solidFill>
                  <a:srgbClr val="1D1D1B"/>
                </a:solidFill>
                <a:latin typeface="Trebuchet MS"/>
                <a:cs typeface="Trebuchet MS"/>
              </a:rPr>
              <a:t>JE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40">
                <a:solidFill>
                  <a:srgbClr val="1D1D1B"/>
                </a:solidFill>
                <a:latin typeface="Trebuchet MS"/>
                <a:cs typeface="Trebuchet MS"/>
              </a:rPr>
              <a:t>EIGEN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35">
                <a:solidFill>
                  <a:srgbClr val="1D1D1B"/>
                </a:solidFill>
                <a:latin typeface="Trebuchet MS"/>
                <a:cs typeface="Trebuchet MS"/>
              </a:rPr>
              <a:t>UNIEKE </a:t>
            </a:r>
            <a:r>
              <a:rPr dirty="0" sz="4200" spc="-12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320">
                <a:solidFill>
                  <a:srgbClr val="1D1D1B"/>
                </a:solidFill>
                <a:latin typeface="Trebuchet MS"/>
                <a:cs typeface="Trebuchet MS"/>
              </a:rPr>
              <a:t>C</a:t>
            </a:r>
            <a:r>
              <a:rPr dirty="0" sz="4200" spc="120">
                <a:solidFill>
                  <a:srgbClr val="1D1D1B"/>
                </a:solidFill>
                <a:latin typeface="Trebuchet MS"/>
                <a:cs typeface="Trebuchet MS"/>
              </a:rPr>
              <a:t>O</a:t>
            </a:r>
            <a:r>
              <a:rPr dirty="0" sz="4200" spc="80">
                <a:solidFill>
                  <a:srgbClr val="1D1D1B"/>
                </a:solidFill>
                <a:latin typeface="Trebuchet MS"/>
                <a:cs typeface="Trebuchet MS"/>
              </a:rPr>
              <a:t>D</a:t>
            </a:r>
            <a:r>
              <a:rPr dirty="0" sz="4200" spc="135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305">
                <a:solidFill>
                  <a:srgbClr val="1D1D1B"/>
                </a:solidFill>
                <a:latin typeface="Trebuchet MS"/>
                <a:cs typeface="Trebuchet MS"/>
              </a:rPr>
              <a:t>V</a:t>
            </a:r>
            <a:r>
              <a:rPr dirty="0" sz="4200" spc="-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229">
                <a:solidFill>
                  <a:srgbClr val="1D1D1B"/>
                </a:solidFill>
                <a:latin typeface="Trebuchet MS"/>
                <a:cs typeface="Trebuchet MS"/>
              </a:rPr>
              <a:t>N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195">
                <a:solidFill>
                  <a:srgbClr val="1D1D1B"/>
                </a:solidFill>
                <a:latin typeface="Trebuchet MS"/>
                <a:cs typeface="Trebuchet MS"/>
              </a:rPr>
              <a:t>7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300">
                <a:solidFill>
                  <a:srgbClr val="1D1D1B"/>
                </a:solidFill>
                <a:latin typeface="Trebuchet MS"/>
                <a:cs typeface="Trebuchet MS"/>
              </a:rPr>
              <a:t>C</a:t>
            </a:r>
            <a:r>
              <a:rPr dirty="0" sz="4200" spc="-45">
                <a:solidFill>
                  <a:srgbClr val="1D1D1B"/>
                </a:solidFill>
                <a:latin typeface="Trebuchet MS"/>
                <a:cs typeface="Trebuchet MS"/>
              </a:rPr>
              <a:t>I</a:t>
            </a:r>
            <a:r>
              <a:rPr dirty="0" sz="4200" spc="-45">
                <a:solidFill>
                  <a:srgbClr val="1D1D1B"/>
                </a:solidFill>
                <a:latin typeface="Trebuchet MS"/>
                <a:cs typeface="Trebuchet MS"/>
              </a:rPr>
              <a:t>J</a:t>
            </a:r>
            <a:r>
              <a:rPr dirty="0" sz="4200" spc="25">
                <a:solidFill>
                  <a:srgbClr val="1D1D1B"/>
                </a:solidFill>
                <a:latin typeface="Trebuchet MS"/>
                <a:cs typeface="Trebuchet MS"/>
              </a:rPr>
              <a:t>F</a:t>
            </a:r>
            <a:r>
              <a:rPr dirty="0" sz="4200" spc="10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4200" spc="195">
                <a:solidFill>
                  <a:srgbClr val="1D1D1B"/>
                </a:solidFill>
                <a:latin typeface="Trebuchet MS"/>
                <a:cs typeface="Trebuchet MS"/>
              </a:rPr>
              <a:t>R</a:t>
            </a:r>
            <a:r>
              <a:rPr dirty="0" sz="4200" spc="-40">
                <a:solidFill>
                  <a:srgbClr val="1D1D1B"/>
                </a:solidFill>
                <a:latin typeface="Trebuchet MS"/>
                <a:cs typeface="Trebuchet MS"/>
              </a:rPr>
              <a:t>S!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35988" y="4163491"/>
            <a:ext cx="1181100" cy="1869439"/>
          </a:xfrm>
          <a:custGeom>
            <a:avLst/>
            <a:gdLst/>
            <a:ahLst/>
            <a:cxnLst/>
            <a:rect l="l" t="t" r="r" b="b"/>
            <a:pathLst>
              <a:path w="1181100" h="1869439">
                <a:moveTo>
                  <a:pt x="1180477" y="1082040"/>
                </a:moveTo>
                <a:lnTo>
                  <a:pt x="1082103" y="1082040"/>
                </a:lnTo>
                <a:lnTo>
                  <a:pt x="1082103" y="984250"/>
                </a:lnTo>
                <a:lnTo>
                  <a:pt x="983729" y="984250"/>
                </a:lnTo>
                <a:lnTo>
                  <a:pt x="983729" y="885190"/>
                </a:lnTo>
                <a:lnTo>
                  <a:pt x="885355" y="885190"/>
                </a:lnTo>
                <a:lnTo>
                  <a:pt x="885355" y="787400"/>
                </a:lnTo>
                <a:lnTo>
                  <a:pt x="786980" y="787400"/>
                </a:lnTo>
                <a:lnTo>
                  <a:pt x="786980" y="688340"/>
                </a:lnTo>
                <a:lnTo>
                  <a:pt x="688606" y="688340"/>
                </a:lnTo>
                <a:lnTo>
                  <a:pt x="688606" y="590550"/>
                </a:lnTo>
                <a:lnTo>
                  <a:pt x="590245" y="590550"/>
                </a:lnTo>
                <a:lnTo>
                  <a:pt x="590245" y="491490"/>
                </a:lnTo>
                <a:lnTo>
                  <a:pt x="491871" y="491490"/>
                </a:lnTo>
                <a:lnTo>
                  <a:pt x="491871" y="393700"/>
                </a:lnTo>
                <a:lnTo>
                  <a:pt x="393496" y="393700"/>
                </a:lnTo>
                <a:lnTo>
                  <a:pt x="393496" y="294640"/>
                </a:lnTo>
                <a:lnTo>
                  <a:pt x="295122" y="294640"/>
                </a:lnTo>
                <a:lnTo>
                  <a:pt x="295122" y="196850"/>
                </a:lnTo>
                <a:lnTo>
                  <a:pt x="196748" y="196850"/>
                </a:lnTo>
                <a:lnTo>
                  <a:pt x="196748" y="97790"/>
                </a:lnTo>
                <a:lnTo>
                  <a:pt x="98374" y="97790"/>
                </a:lnTo>
                <a:lnTo>
                  <a:pt x="98374" y="0"/>
                </a:lnTo>
                <a:lnTo>
                  <a:pt x="0" y="0"/>
                </a:lnTo>
                <a:lnTo>
                  <a:pt x="0" y="97790"/>
                </a:lnTo>
                <a:lnTo>
                  <a:pt x="0" y="196850"/>
                </a:lnTo>
                <a:lnTo>
                  <a:pt x="0" y="1672590"/>
                </a:lnTo>
                <a:lnTo>
                  <a:pt x="196748" y="1672590"/>
                </a:lnTo>
                <a:lnTo>
                  <a:pt x="196748" y="1573530"/>
                </a:lnTo>
                <a:lnTo>
                  <a:pt x="295122" y="1573530"/>
                </a:lnTo>
                <a:lnTo>
                  <a:pt x="295122" y="1475740"/>
                </a:lnTo>
                <a:lnTo>
                  <a:pt x="393496" y="1475740"/>
                </a:lnTo>
                <a:lnTo>
                  <a:pt x="393496" y="1376680"/>
                </a:lnTo>
                <a:lnTo>
                  <a:pt x="491871" y="1376680"/>
                </a:lnTo>
                <a:lnTo>
                  <a:pt x="491871" y="1475740"/>
                </a:lnTo>
                <a:lnTo>
                  <a:pt x="491871" y="1573530"/>
                </a:lnTo>
                <a:lnTo>
                  <a:pt x="590245" y="1573530"/>
                </a:lnTo>
                <a:lnTo>
                  <a:pt x="590245" y="1672590"/>
                </a:lnTo>
                <a:lnTo>
                  <a:pt x="590245" y="1770380"/>
                </a:lnTo>
                <a:lnTo>
                  <a:pt x="688606" y="1770380"/>
                </a:lnTo>
                <a:lnTo>
                  <a:pt x="688606" y="1869440"/>
                </a:lnTo>
                <a:lnTo>
                  <a:pt x="885355" y="1869440"/>
                </a:lnTo>
                <a:lnTo>
                  <a:pt x="885355" y="1770380"/>
                </a:lnTo>
                <a:lnTo>
                  <a:pt x="983729" y="1770380"/>
                </a:lnTo>
                <a:lnTo>
                  <a:pt x="983729" y="1672590"/>
                </a:lnTo>
                <a:lnTo>
                  <a:pt x="983729" y="1573530"/>
                </a:lnTo>
                <a:lnTo>
                  <a:pt x="885355" y="1573530"/>
                </a:lnTo>
                <a:lnTo>
                  <a:pt x="885355" y="1475740"/>
                </a:lnTo>
                <a:lnTo>
                  <a:pt x="885355" y="1376680"/>
                </a:lnTo>
                <a:lnTo>
                  <a:pt x="786980" y="1376680"/>
                </a:lnTo>
                <a:lnTo>
                  <a:pt x="786980" y="1278890"/>
                </a:lnTo>
                <a:lnTo>
                  <a:pt x="1180477" y="1278890"/>
                </a:lnTo>
                <a:lnTo>
                  <a:pt x="1180477" y="10820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480669" y="6487077"/>
            <a:ext cx="9747885" cy="488315"/>
            <a:chOff x="480669" y="6487077"/>
            <a:chExt cx="9747885" cy="488315"/>
          </a:xfrm>
        </p:grpSpPr>
        <p:sp>
          <p:nvSpPr>
            <p:cNvPr id="14" name="object 14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1754" y="6540504"/>
              <a:ext cx="1822450" cy="381000"/>
            </a:xfrm>
            <a:custGeom>
              <a:avLst/>
              <a:gdLst/>
              <a:ahLst/>
              <a:cxnLst/>
              <a:rect l="l" t="t" r="r" b="b"/>
              <a:pathLst>
                <a:path w="1822450" h="381000">
                  <a:moveTo>
                    <a:pt x="1822246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1822246" y="380999"/>
                  </a:lnTo>
                  <a:lnTo>
                    <a:pt x="1822246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34104" y="6540512"/>
              <a:ext cx="1770380" cy="381000"/>
            </a:xfrm>
            <a:custGeom>
              <a:avLst/>
              <a:gdLst/>
              <a:ahLst/>
              <a:cxnLst/>
              <a:rect l="l" t="t" r="r" b="b"/>
              <a:pathLst>
                <a:path w="1770380" h="381000">
                  <a:moveTo>
                    <a:pt x="320139" y="0"/>
                  </a:moveTo>
                  <a:lnTo>
                    <a:pt x="0" y="320139"/>
                  </a:lnTo>
                </a:path>
                <a:path w="1770380" h="381000">
                  <a:moveTo>
                    <a:pt x="606689" y="0"/>
                  </a:moveTo>
                  <a:lnTo>
                    <a:pt x="225702" y="380987"/>
                  </a:lnTo>
                </a:path>
                <a:path w="1770380" h="381000">
                  <a:moveTo>
                    <a:pt x="893226" y="0"/>
                  </a:moveTo>
                  <a:lnTo>
                    <a:pt x="512239" y="380987"/>
                  </a:lnTo>
                </a:path>
                <a:path w="1770380" h="381000">
                  <a:moveTo>
                    <a:pt x="1179776" y="0"/>
                  </a:moveTo>
                  <a:lnTo>
                    <a:pt x="798789" y="380987"/>
                  </a:lnTo>
                </a:path>
                <a:path w="1770380" h="381000">
                  <a:moveTo>
                    <a:pt x="1466314" y="0"/>
                  </a:moveTo>
                  <a:lnTo>
                    <a:pt x="1085327" y="380987"/>
                  </a:lnTo>
                </a:path>
                <a:path w="1770380" h="381000">
                  <a:moveTo>
                    <a:pt x="1752864" y="0"/>
                  </a:moveTo>
                  <a:lnTo>
                    <a:pt x="1371877" y="380987"/>
                  </a:lnTo>
                </a:path>
                <a:path w="1770380" h="381000">
                  <a:moveTo>
                    <a:pt x="1769891" y="269510"/>
                  </a:moveTo>
                  <a:lnTo>
                    <a:pt x="1658414" y="380987"/>
                  </a:lnTo>
                </a:path>
              </a:pathLst>
            </a:custGeom>
            <a:ln w="106870">
              <a:solidFill>
                <a:srgbClr val="CD4B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81323" y="6392227"/>
            <a:ext cx="810895" cy="1168400"/>
          </a:xfrm>
          <a:custGeom>
            <a:avLst/>
            <a:gdLst/>
            <a:ahLst/>
            <a:cxnLst/>
            <a:rect l="l" t="t" r="r" b="b"/>
            <a:pathLst>
              <a:path w="810895" h="1168400">
                <a:moveTo>
                  <a:pt x="81066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408940"/>
                </a:lnTo>
                <a:lnTo>
                  <a:pt x="0" y="1168387"/>
                </a:lnTo>
                <a:lnTo>
                  <a:pt x="408660" y="1168387"/>
                </a:lnTo>
                <a:lnTo>
                  <a:pt x="408660" y="408940"/>
                </a:lnTo>
                <a:lnTo>
                  <a:pt x="810666" y="408940"/>
                </a:lnTo>
                <a:lnTo>
                  <a:pt x="810666" y="372110"/>
                </a:lnTo>
                <a:lnTo>
                  <a:pt x="81066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2841" y="7174115"/>
            <a:ext cx="408940" cy="386715"/>
          </a:xfrm>
          <a:custGeom>
            <a:avLst/>
            <a:gdLst/>
            <a:ahLst/>
            <a:cxnLst/>
            <a:rect l="l" t="t" r="r" b="b"/>
            <a:pathLst>
              <a:path w="408940" h="386715">
                <a:moveTo>
                  <a:pt x="0" y="386509"/>
                </a:moveTo>
                <a:lnTo>
                  <a:pt x="408673" y="386509"/>
                </a:lnTo>
                <a:lnTo>
                  <a:pt x="408673" y="0"/>
                </a:lnTo>
                <a:lnTo>
                  <a:pt x="0" y="0"/>
                </a:lnTo>
                <a:lnTo>
                  <a:pt x="0" y="38650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18602" y="6392227"/>
            <a:ext cx="1077595" cy="1168400"/>
          </a:xfrm>
          <a:custGeom>
            <a:avLst/>
            <a:gdLst/>
            <a:ahLst/>
            <a:cxnLst/>
            <a:rect l="l" t="t" r="r" b="b"/>
            <a:pathLst>
              <a:path w="1077595" h="1168400">
                <a:moveTo>
                  <a:pt x="705916" y="0"/>
                </a:moveTo>
                <a:lnTo>
                  <a:pt x="0" y="0"/>
                </a:lnTo>
                <a:lnTo>
                  <a:pt x="0" y="371513"/>
                </a:lnTo>
                <a:lnTo>
                  <a:pt x="705916" y="371513"/>
                </a:lnTo>
                <a:lnTo>
                  <a:pt x="705916" y="0"/>
                </a:lnTo>
                <a:close/>
              </a:path>
              <a:path w="1077595" h="1168400">
                <a:moveTo>
                  <a:pt x="107741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668769" y="408940"/>
                </a:lnTo>
                <a:lnTo>
                  <a:pt x="668769" y="1167777"/>
                </a:lnTo>
                <a:lnTo>
                  <a:pt x="1077417" y="1167777"/>
                </a:lnTo>
                <a:lnTo>
                  <a:pt x="1077417" y="408940"/>
                </a:lnTo>
                <a:lnTo>
                  <a:pt x="1077417" y="408660"/>
                </a:lnTo>
                <a:lnTo>
                  <a:pt x="107741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60372" y="7172004"/>
            <a:ext cx="408940" cy="388620"/>
          </a:xfrm>
          <a:custGeom>
            <a:avLst/>
            <a:gdLst/>
            <a:ahLst/>
            <a:cxnLst/>
            <a:rect l="l" t="t" r="r" b="b"/>
            <a:pathLst>
              <a:path w="408940" h="388620">
                <a:moveTo>
                  <a:pt x="0" y="388619"/>
                </a:moveTo>
                <a:lnTo>
                  <a:pt x="408673" y="388619"/>
                </a:lnTo>
                <a:lnTo>
                  <a:pt x="408673" y="0"/>
                </a:lnTo>
                <a:lnTo>
                  <a:pt x="0" y="0"/>
                </a:lnTo>
                <a:lnTo>
                  <a:pt x="0" y="38861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5731" y="7174115"/>
            <a:ext cx="408940" cy="386715"/>
          </a:xfrm>
          <a:custGeom>
            <a:avLst/>
            <a:gdLst/>
            <a:ahLst/>
            <a:cxnLst/>
            <a:rect l="l" t="t" r="r" b="b"/>
            <a:pathLst>
              <a:path w="408939" h="386715">
                <a:moveTo>
                  <a:pt x="0" y="386509"/>
                </a:moveTo>
                <a:lnTo>
                  <a:pt x="408673" y="386509"/>
                </a:lnTo>
                <a:lnTo>
                  <a:pt x="408673" y="0"/>
                </a:lnTo>
                <a:lnTo>
                  <a:pt x="0" y="0"/>
                </a:lnTo>
                <a:lnTo>
                  <a:pt x="0" y="38650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90270" y="7174115"/>
            <a:ext cx="408940" cy="386080"/>
          </a:xfrm>
          <a:custGeom>
            <a:avLst/>
            <a:gdLst/>
            <a:ahLst/>
            <a:cxnLst/>
            <a:rect l="l" t="t" r="r" b="b"/>
            <a:pathLst>
              <a:path w="408939" h="386079">
                <a:moveTo>
                  <a:pt x="0" y="385886"/>
                </a:moveTo>
                <a:lnTo>
                  <a:pt x="408660" y="385886"/>
                </a:lnTo>
                <a:lnTo>
                  <a:pt x="408660" y="0"/>
                </a:lnTo>
                <a:lnTo>
                  <a:pt x="0" y="0"/>
                </a:lnTo>
                <a:lnTo>
                  <a:pt x="0" y="38588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63274" y="7172004"/>
            <a:ext cx="408940" cy="388620"/>
          </a:xfrm>
          <a:custGeom>
            <a:avLst/>
            <a:gdLst/>
            <a:ahLst/>
            <a:cxnLst/>
            <a:rect l="l" t="t" r="r" b="b"/>
            <a:pathLst>
              <a:path w="408939" h="388620">
                <a:moveTo>
                  <a:pt x="0" y="388619"/>
                </a:moveTo>
                <a:lnTo>
                  <a:pt x="408660" y="388619"/>
                </a:lnTo>
                <a:lnTo>
                  <a:pt x="408660" y="0"/>
                </a:lnTo>
                <a:lnTo>
                  <a:pt x="0" y="0"/>
                </a:lnTo>
                <a:lnTo>
                  <a:pt x="0" y="38861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78636" y="6392227"/>
            <a:ext cx="1523365" cy="1168400"/>
          </a:xfrm>
          <a:custGeom>
            <a:avLst/>
            <a:gdLst/>
            <a:ahLst/>
            <a:cxnLst/>
            <a:rect l="l" t="t" r="r" b="b"/>
            <a:pathLst>
              <a:path w="1523364" h="1168400">
                <a:moveTo>
                  <a:pt x="1094752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1168387"/>
                </a:lnTo>
                <a:lnTo>
                  <a:pt x="408647" y="1168387"/>
                </a:lnTo>
                <a:lnTo>
                  <a:pt x="408647" y="408940"/>
                </a:lnTo>
                <a:lnTo>
                  <a:pt x="1094752" y="408940"/>
                </a:lnTo>
                <a:lnTo>
                  <a:pt x="1094752" y="372110"/>
                </a:lnTo>
                <a:close/>
              </a:path>
              <a:path w="1523364" h="1168400">
                <a:moveTo>
                  <a:pt x="1094752" y="0"/>
                </a:moveTo>
                <a:lnTo>
                  <a:pt x="371500" y="0"/>
                </a:lnTo>
                <a:lnTo>
                  <a:pt x="371500" y="371513"/>
                </a:lnTo>
                <a:lnTo>
                  <a:pt x="1094752" y="371513"/>
                </a:lnTo>
                <a:lnTo>
                  <a:pt x="1094752" y="0"/>
                </a:lnTo>
                <a:close/>
              </a:path>
              <a:path w="1523364" h="1168400">
                <a:moveTo>
                  <a:pt x="1523174" y="781888"/>
                </a:moveTo>
                <a:lnTo>
                  <a:pt x="1114526" y="781888"/>
                </a:lnTo>
                <a:lnTo>
                  <a:pt x="1114526" y="1167777"/>
                </a:lnTo>
                <a:lnTo>
                  <a:pt x="1523174" y="1167777"/>
                </a:lnTo>
                <a:lnTo>
                  <a:pt x="1523174" y="78188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6392227"/>
            <a:ext cx="793750" cy="1168400"/>
          </a:xfrm>
          <a:custGeom>
            <a:avLst/>
            <a:gdLst/>
            <a:ahLst/>
            <a:cxnLst/>
            <a:rect l="l" t="t" r="r" b="b"/>
            <a:pathLst>
              <a:path w="793750" h="1168400">
                <a:moveTo>
                  <a:pt x="793318" y="372110"/>
                </a:moveTo>
                <a:lnTo>
                  <a:pt x="421830" y="372110"/>
                </a:lnTo>
                <a:lnTo>
                  <a:pt x="421830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84670" y="408940"/>
                </a:lnTo>
                <a:lnTo>
                  <a:pt x="384670" y="1168387"/>
                </a:lnTo>
                <a:lnTo>
                  <a:pt x="793318" y="1168387"/>
                </a:lnTo>
                <a:lnTo>
                  <a:pt x="793318" y="408940"/>
                </a:lnTo>
                <a:lnTo>
                  <a:pt x="793318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85972" y="2905074"/>
            <a:ext cx="780415" cy="2778760"/>
          </a:xfrm>
          <a:custGeom>
            <a:avLst/>
            <a:gdLst/>
            <a:ahLst/>
            <a:cxnLst/>
            <a:rect l="l" t="t" r="r" b="b"/>
            <a:pathLst>
              <a:path w="780415" h="2778760">
                <a:moveTo>
                  <a:pt x="780173" y="0"/>
                </a:moveTo>
                <a:lnTo>
                  <a:pt x="371513" y="0"/>
                </a:lnTo>
                <a:lnTo>
                  <a:pt x="371513" y="141719"/>
                </a:lnTo>
                <a:lnTo>
                  <a:pt x="266700" y="141719"/>
                </a:lnTo>
                <a:lnTo>
                  <a:pt x="266700" y="345427"/>
                </a:lnTo>
                <a:lnTo>
                  <a:pt x="0" y="345427"/>
                </a:lnTo>
                <a:lnTo>
                  <a:pt x="0" y="549389"/>
                </a:lnTo>
                <a:lnTo>
                  <a:pt x="371513" y="549389"/>
                </a:lnTo>
                <a:lnTo>
                  <a:pt x="371513" y="2778239"/>
                </a:lnTo>
                <a:lnTo>
                  <a:pt x="780173" y="2778239"/>
                </a:lnTo>
                <a:lnTo>
                  <a:pt x="780173" y="549389"/>
                </a:lnTo>
                <a:lnTo>
                  <a:pt x="780173" y="345427"/>
                </a:lnTo>
                <a:lnTo>
                  <a:pt x="611860" y="345427"/>
                </a:lnTo>
                <a:lnTo>
                  <a:pt x="611860" y="141719"/>
                </a:lnTo>
                <a:lnTo>
                  <a:pt x="780173" y="141719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18602" y="3941381"/>
            <a:ext cx="1077595" cy="1743075"/>
          </a:xfrm>
          <a:custGeom>
            <a:avLst/>
            <a:gdLst/>
            <a:ahLst/>
            <a:cxnLst/>
            <a:rect l="l" t="t" r="r" b="b"/>
            <a:pathLst>
              <a:path w="1077595" h="1743075">
                <a:moveTo>
                  <a:pt x="1077429" y="1334262"/>
                </a:moveTo>
                <a:lnTo>
                  <a:pt x="0" y="1334262"/>
                </a:lnTo>
                <a:lnTo>
                  <a:pt x="0" y="1371015"/>
                </a:lnTo>
                <a:lnTo>
                  <a:pt x="0" y="1742528"/>
                </a:lnTo>
                <a:lnTo>
                  <a:pt x="705929" y="1742528"/>
                </a:lnTo>
                <a:lnTo>
                  <a:pt x="705929" y="1371092"/>
                </a:lnTo>
                <a:lnTo>
                  <a:pt x="1077429" y="1371092"/>
                </a:lnTo>
                <a:lnTo>
                  <a:pt x="1077429" y="1334262"/>
                </a:lnTo>
                <a:close/>
              </a:path>
              <a:path w="1077595" h="1743075">
                <a:moveTo>
                  <a:pt x="1077429" y="0"/>
                </a:moveTo>
                <a:lnTo>
                  <a:pt x="668782" y="0"/>
                </a:lnTo>
                <a:lnTo>
                  <a:pt x="668782" y="1333868"/>
                </a:lnTo>
                <a:lnTo>
                  <a:pt x="1077429" y="1333868"/>
                </a:lnTo>
                <a:lnTo>
                  <a:pt x="107742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8636" y="3250501"/>
            <a:ext cx="1095375" cy="2433955"/>
          </a:xfrm>
          <a:custGeom>
            <a:avLst/>
            <a:gdLst/>
            <a:ahLst/>
            <a:cxnLst/>
            <a:rect l="l" t="t" r="r" b="b"/>
            <a:pathLst>
              <a:path w="1095375" h="2433954">
                <a:moveTo>
                  <a:pt x="1094752" y="2025142"/>
                </a:moveTo>
                <a:lnTo>
                  <a:pt x="408660" y="2025142"/>
                </a:lnTo>
                <a:lnTo>
                  <a:pt x="408660" y="0"/>
                </a:lnTo>
                <a:lnTo>
                  <a:pt x="0" y="0"/>
                </a:lnTo>
                <a:lnTo>
                  <a:pt x="0" y="2025142"/>
                </a:lnTo>
                <a:lnTo>
                  <a:pt x="0" y="2061972"/>
                </a:lnTo>
                <a:lnTo>
                  <a:pt x="371513" y="2061972"/>
                </a:lnTo>
                <a:lnTo>
                  <a:pt x="371513" y="2433409"/>
                </a:lnTo>
                <a:lnTo>
                  <a:pt x="1094752" y="2433409"/>
                </a:lnTo>
                <a:lnTo>
                  <a:pt x="1094752" y="2061972"/>
                </a:lnTo>
                <a:lnTo>
                  <a:pt x="1094752" y="202514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6168" y="4286821"/>
            <a:ext cx="408940" cy="1397000"/>
          </a:xfrm>
          <a:custGeom>
            <a:avLst/>
            <a:gdLst/>
            <a:ahLst/>
            <a:cxnLst/>
            <a:rect l="l" t="t" r="r" b="b"/>
            <a:pathLst>
              <a:path w="408940" h="1397000">
                <a:moveTo>
                  <a:pt x="0" y="1396483"/>
                </a:moveTo>
                <a:lnTo>
                  <a:pt x="408660" y="1396483"/>
                </a:lnTo>
                <a:lnTo>
                  <a:pt x="408660" y="0"/>
                </a:lnTo>
                <a:lnTo>
                  <a:pt x="0" y="0"/>
                </a:lnTo>
                <a:lnTo>
                  <a:pt x="0" y="139648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2674683"/>
            <a:ext cx="775335" cy="1266825"/>
          </a:xfrm>
          <a:custGeom>
            <a:avLst/>
            <a:gdLst/>
            <a:ahLst/>
            <a:cxnLst/>
            <a:rect l="l" t="t" r="r" b="b"/>
            <a:pathLst>
              <a:path w="775335" h="1266825">
                <a:moveTo>
                  <a:pt x="774827" y="372110"/>
                </a:moveTo>
                <a:lnTo>
                  <a:pt x="482968" y="372110"/>
                </a:lnTo>
                <a:lnTo>
                  <a:pt x="482968" y="0"/>
                </a:lnTo>
                <a:lnTo>
                  <a:pt x="366166" y="0"/>
                </a:lnTo>
                <a:lnTo>
                  <a:pt x="366166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66166" y="779780"/>
                </a:lnTo>
                <a:lnTo>
                  <a:pt x="366166" y="921258"/>
                </a:lnTo>
                <a:lnTo>
                  <a:pt x="366166" y="1266698"/>
                </a:lnTo>
                <a:lnTo>
                  <a:pt x="774827" y="1266698"/>
                </a:lnTo>
                <a:lnTo>
                  <a:pt x="774827" y="921258"/>
                </a:lnTo>
                <a:lnTo>
                  <a:pt x="774827" y="779780"/>
                </a:lnTo>
                <a:lnTo>
                  <a:pt x="77482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07512" y="1558302"/>
            <a:ext cx="647065" cy="311785"/>
          </a:xfrm>
          <a:custGeom>
            <a:avLst/>
            <a:gdLst/>
            <a:ahLst/>
            <a:cxnLst/>
            <a:rect l="l" t="t" r="r" b="b"/>
            <a:pathLst>
              <a:path w="647065" h="311785">
                <a:moveTo>
                  <a:pt x="646785" y="0"/>
                </a:moveTo>
                <a:lnTo>
                  <a:pt x="0" y="0"/>
                </a:lnTo>
                <a:lnTo>
                  <a:pt x="0" y="36537"/>
                </a:lnTo>
                <a:lnTo>
                  <a:pt x="0" y="36830"/>
                </a:lnTo>
                <a:lnTo>
                  <a:pt x="0" y="311708"/>
                </a:lnTo>
                <a:lnTo>
                  <a:pt x="275272" y="311708"/>
                </a:lnTo>
                <a:lnTo>
                  <a:pt x="275272" y="36830"/>
                </a:lnTo>
                <a:lnTo>
                  <a:pt x="646785" y="36830"/>
                </a:lnTo>
                <a:lnTo>
                  <a:pt x="64678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31117" y="8"/>
            <a:ext cx="408940" cy="489584"/>
          </a:xfrm>
          <a:custGeom>
            <a:avLst/>
            <a:gdLst/>
            <a:ahLst/>
            <a:cxnLst/>
            <a:rect l="l" t="t" r="r" b="b"/>
            <a:pathLst>
              <a:path w="408940" h="489584">
                <a:moveTo>
                  <a:pt x="0" y="489512"/>
                </a:moveTo>
                <a:lnTo>
                  <a:pt x="408660" y="489512"/>
                </a:lnTo>
                <a:lnTo>
                  <a:pt x="408660" y="0"/>
                </a:lnTo>
                <a:lnTo>
                  <a:pt x="0" y="0"/>
                </a:lnTo>
                <a:lnTo>
                  <a:pt x="0" y="48951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045644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40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18601" y="1524571"/>
            <a:ext cx="80010" cy="345440"/>
          </a:xfrm>
          <a:custGeom>
            <a:avLst/>
            <a:gdLst/>
            <a:ahLst/>
            <a:cxnLst/>
            <a:rect l="l" t="t" r="r" b="b"/>
            <a:pathLst>
              <a:path w="80009" h="345439">
                <a:moveTo>
                  <a:pt x="0" y="345439"/>
                </a:moveTo>
                <a:lnTo>
                  <a:pt x="79916" y="345439"/>
                </a:lnTo>
                <a:lnTo>
                  <a:pt x="79916" y="0"/>
                </a:lnTo>
                <a:lnTo>
                  <a:pt x="0" y="0"/>
                </a:lnTo>
                <a:lnTo>
                  <a:pt x="0" y="34543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318601" y="8"/>
            <a:ext cx="80010" cy="835025"/>
          </a:xfrm>
          <a:custGeom>
            <a:avLst/>
            <a:gdLst/>
            <a:ahLst/>
            <a:cxnLst/>
            <a:rect l="l" t="t" r="r" b="b"/>
            <a:pathLst>
              <a:path w="80009" h="835025">
                <a:moveTo>
                  <a:pt x="0" y="834952"/>
                </a:moveTo>
                <a:lnTo>
                  <a:pt x="79916" y="834952"/>
                </a:lnTo>
                <a:lnTo>
                  <a:pt x="79916" y="0"/>
                </a:lnTo>
                <a:lnTo>
                  <a:pt x="0" y="0"/>
                </a:lnTo>
                <a:lnTo>
                  <a:pt x="0" y="83495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00333" y="8"/>
            <a:ext cx="373380" cy="1524635"/>
          </a:xfrm>
          <a:custGeom>
            <a:avLst/>
            <a:gdLst/>
            <a:ahLst/>
            <a:cxnLst/>
            <a:rect l="l" t="t" r="r" b="b"/>
            <a:pathLst>
              <a:path w="373380" h="1524635">
                <a:moveTo>
                  <a:pt x="0" y="1524562"/>
                </a:moveTo>
                <a:lnTo>
                  <a:pt x="373054" y="1524562"/>
                </a:lnTo>
                <a:lnTo>
                  <a:pt x="373054" y="0"/>
                </a:lnTo>
                <a:lnTo>
                  <a:pt x="0" y="0"/>
                </a:lnTo>
                <a:lnTo>
                  <a:pt x="0" y="152456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558302"/>
            <a:ext cx="483234" cy="311785"/>
          </a:xfrm>
          <a:custGeom>
            <a:avLst/>
            <a:gdLst/>
            <a:ahLst/>
            <a:cxnLst/>
            <a:rect l="l" t="t" r="r" b="b"/>
            <a:pathLst>
              <a:path w="483234" h="311785">
                <a:moveTo>
                  <a:pt x="482968" y="0"/>
                </a:moveTo>
                <a:lnTo>
                  <a:pt x="0" y="0"/>
                </a:lnTo>
                <a:lnTo>
                  <a:pt x="0" y="36830"/>
                </a:lnTo>
                <a:lnTo>
                  <a:pt x="0" y="311708"/>
                </a:lnTo>
                <a:lnTo>
                  <a:pt x="482968" y="311708"/>
                </a:lnTo>
                <a:lnTo>
                  <a:pt x="482968" y="36830"/>
                </a:lnTo>
                <a:lnTo>
                  <a:pt x="48296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1428" y="8"/>
            <a:ext cx="408940" cy="1524635"/>
          </a:xfrm>
          <a:custGeom>
            <a:avLst/>
            <a:gdLst/>
            <a:ahLst/>
            <a:cxnLst/>
            <a:rect l="l" t="t" r="r" b="b"/>
            <a:pathLst>
              <a:path w="408940" h="1524635">
                <a:moveTo>
                  <a:pt x="0" y="1524562"/>
                </a:moveTo>
                <a:lnTo>
                  <a:pt x="408647" y="1524562"/>
                </a:lnTo>
                <a:lnTo>
                  <a:pt x="408647" y="0"/>
                </a:lnTo>
                <a:lnTo>
                  <a:pt x="0" y="0"/>
                </a:lnTo>
                <a:lnTo>
                  <a:pt x="0" y="152456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73388" y="6813804"/>
            <a:ext cx="5945505" cy="360680"/>
          </a:xfrm>
          <a:custGeom>
            <a:avLst/>
            <a:gdLst/>
            <a:ahLst/>
            <a:cxnLst/>
            <a:rect l="l" t="t" r="r" b="b"/>
            <a:pathLst>
              <a:path w="5945505" h="360679">
                <a:moveTo>
                  <a:pt x="0" y="360311"/>
                </a:moveTo>
                <a:lnTo>
                  <a:pt x="5945212" y="360311"/>
                </a:lnTo>
                <a:lnTo>
                  <a:pt x="5945212" y="0"/>
                </a:lnTo>
                <a:lnTo>
                  <a:pt x="0" y="0"/>
                </a:lnTo>
                <a:lnTo>
                  <a:pt x="0" y="360311"/>
                </a:lnTo>
                <a:close/>
              </a:path>
            </a:pathLst>
          </a:custGeom>
          <a:solidFill>
            <a:srgbClr val="39CE7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2373388" y="12"/>
            <a:ext cx="5945505" cy="6814184"/>
            <a:chOff x="2373388" y="12"/>
            <a:chExt cx="5945505" cy="6814184"/>
          </a:xfrm>
        </p:grpSpPr>
        <p:sp>
          <p:nvSpPr>
            <p:cNvPr id="27" name="object 27"/>
            <p:cNvSpPr/>
            <p:nvPr/>
          </p:nvSpPr>
          <p:spPr>
            <a:xfrm>
              <a:off x="2373388" y="12"/>
              <a:ext cx="5945505" cy="4752340"/>
            </a:xfrm>
            <a:custGeom>
              <a:avLst/>
              <a:gdLst/>
              <a:ahLst/>
              <a:cxnLst/>
              <a:rect l="l" t="t" r="r" b="b"/>
              <a:pathLst>
                <a:path w="5945505" h="4752340">
                  <a:moveTo>
                    <a:pt x="0" y="4751997"/>
                  </a:moveTo>
                  <a:lnTo>
                    <a:pt x="5945212" y="4751997"/>
                  </a:lnTo>
                  <a:lnTo>
                    <a:pt x="5945212" y="0"/>
                  </a:lnTo>
                  <a:lnTo>
                    <a:pt x="0" y="0"/>
                  </a:lnTo>
                  <a:lnTo>
                    <a:pt x="0" y="4751997"/>
                  </a:lnTo>
                  <a:close/>
                </a:path>
              </a:pathLst>
            </a:custGeom>
            <a:solidFill>
              <a:srgbClr val="39C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73388" y="4752009"/>
              <a:ext cx="5945505" cy="2061845"/>
            </a:xfrm>
            <a:custGeom>
              <a:avLst/>
              <a:gdLst/>
              <a:ahLst/>
              <a:cxnLst/>
              <a:rect l="l" t="t" r="r" b="b"/>
              <a:pathLst>
                <a:path w="5945505" h="2061845">
                  <a:moveTo>
                    <a:pt x="5945212" y="0"/>
                  </a:moveTo>
                  <a:lnTo>
                    <a:pt x="0" y="0"/>
                  </a:lnTo>
                  <a:lnTo>
                    <a:pt x="0" y="2061794"/>
                  </a:lnTo>
                  <a:lnTo>
                    <a:pt x="5945212" y="2061794"/>
                  </a:lnTo>
                  <a:lnTo>
                    <a:pt x="5945212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2908513" y="5033935"/>
            <a:ext cx="4885055" cy="1546860"/>
          </a:xfrm>
          <a:prstGeom prst="rect">
            <a:avLst/>
          </a:prstGeom>
        </p:spPr>
        <p:txBody>
          <a:bodyPr wrap="square" lIns="0" tIns="190500" rIns="0" bIns="0" rtlCol="0" vert="horz">
            <a:spAutoFit/>
          </a:bodyPr>
          <a:lstStyle/>
          <a:p>
            <a:pPr marL="791210" marR="5080" indent="-779145">
              <a:lnSpc>
                <a:spcPct val="79400"/>
              </a:lnSpc>
              <a:spcBef>
                <a:spcPts val="1500"/>
              </a:spcBef>
            </a:pPr>
            <a:r>
              <a:rPr dirty="0" sz="5550" spc="-575">
                <a:solidFill>
                  <a:srgbClr val="1D1D1B"/>
                </a:solidFill>
                <a:latin typeface="Calibri"/>
                <a:cs typeface="Calibri"/>
              </a:rPr>
              <a:t>DEE</a:t>
            </a:r>
            <a:r>
              <a:rPr dirty="0" sz="5550" spc="-515">
                <a:solidFill>
                  <a:srgbClr val="1D1D1B"/>
                </a:solidFill>
                <a:latin typeface="Calibri"/>
                <a:cs typeface="Calibri"/>
              </a:rPr>
              <a:t>L</a:t>
            </a:r>
            <a:r>
              <a:rPr dirty="0" sz="5550" spc="-6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5550" spc="-520">
                <a:solidFill>
                  <a:srgbClr val="1D1D1B"/>
                </a:solidFill>
                <a:latin typeface="Calibri"/>
                <a:cs typeface="Calibri"/>
              </a:rPr>
              <a:t>JOU</a:t>
            </a:r>
            <a:r>
              <a:rPr dirty="0" sz="5550" spc="-980">
                <a:solidFill>
                  <a:srgbClr val="1D1D1B"/>
                </a:solidFill>
                <a:latin typeface="Calibri"/>
                <a:cs typeface="Calibri"/>
              </a:rPr>
              <a:t>W</a:t>
            </a:r>
            <a:r>
              <a:rPr dirty="0" sz="5550" spc="-6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5550" spc="-48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5550" spc="-415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5550" spc="-869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5550" spc="-88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5550" spc="-100">
                <a:solidFill>
                  <a:srgbClr val="1D1D1B"/>
                </a:solidFill>
                <a:latin typeface="Calibri"/>
                <a:cs typeface="Calibri"/>
              </a:rPr>
              <a:t>AR  </a:t>
            </a:r>
            <a:r>
              <a:rPr dirty="0" sz="5550" spc="-650">
                <a:solidFill>
                  <a:srgbClr val="1D1D1B"/>
                </a:solidFill>
                <a:latin typeface="Calibri"/>
                <a:cs typeface="Calibri"/>
              </a:rPr>
              <a:t>ME</a:t>
            </a:r>
            <a:r>
              <a:rPr dirty="0" sz="5550" spc="-53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5550" spc="-6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5550" spc="-725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5550" spc="-63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5550" spc="-6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5550" spc="-125">
                <a:solidFill>
                  <a:srgbClr val="1D1D1B"/>
                </a:solidFill>
                <a:latin typeface="Calibri"/>
                <a:cs typeface="Calibri"/>
              </a:rPr>
              <a:t>KLAS</a:t>
            </a:r>
            <a:endParaRPr sz="55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-2" y="488946"/>
            <a:ext cx="10692130" cy="3797935"/>
            <a:chOff x="-2" y="488946"/>
            <a:chExt cx="10692130" cy="3797935"/>
          </a:xfrm>
        </p:grpSpPr>
        <p:sp>
          <p:nvSpPr>
            <p:cNvPr id="31" name="object 31"/>
            <p:cNvSpPr/>
            <p:nvPr/>
          </p:nvSpPr>
          <p:spPr>
            <a:xfrm>
              <a:off x="3620185" y="488949"/>
              <a:ext cx="3451860" cy="3797300"/>
            </a:xfrm>
            <a:custGeom>
              <a:avLst/>
              <a:gdLst/>
              <a:ahLst/>
              <a:cxnLst/>
              <a:rect l="l" t="t" r="r" b="b"/>
              <a:pathLst>
                <a:path w="3451859" h="3797300">
                  <a:moveTo>
                    <a:pt x="345160" y="690867"/>
                  </a:moveTo>
                  <a:lnTo>
                    <a:pt x="0" y="690867"/>
                  </a:lnTo>
                  <a:lnTo>
                    <a:pt x="0" y="1036027"/>
                  </a:lnTo>
                  <a:lnTo>
                    <a:pt x="345160" y="1036027"/>
                  </a:lnTo>
                  <a:lnTo>
                    <a:pt x="345160" y="690867"/>
                  </a:lnTo>
                  <a:close/>
                </a:path>
                <a:path w="3451859" h="3797300">
                  <a:moveTo>
                    <a:pt x="3106470" y="1036320"/>
                  </a:moveTo>
                  <a:lnTo>
                    <a:pt x="2761297" y="1036320"/>
                  </a:lnTo>
                  <a:lnTo>
                    <a:pt x="2761297" y="690880"/>
                  </a:lnTo>
                  <a:lnTo>
                    <a:pt x="2416137" y="690880"/>
                  </a:lnTo>
                  <a:lnTo>
                    <a:pt x="2416137" y="345440"/>
                  </a:lnTo>
                  <a:lnTo>
                    <a:pt x="2070976" y="345440"/>
                  </a:lnTo>
                  <a:lnTo>
                    <a:pt x="2070976" y="0"/>
                  </a:lnTo>
                  <a:lnTo>
                    <a:pt x="1380655" y="0"/>
                  </a:lnTo>
                  <a:lnTo>
                    <a:pt x="1380655" y="345440"/>
                  </a:lnTo>
                  <a:lnTo>
                    <a:pt x="1035494" y="345440"/>
                  </a:lnTo>
                  <a:lnTo>
                    <a:pt x="1035494" y="690880"/>
                  </a:lnTo>
                  <a:lnTo>
                    <a:pt x="690333" y="690880"/>
                  </a:lnTo>
                  <a:lnTo>
                    <a:pt x="690333" y="1036320"/>
                  </a:lnTo>
                  <a:lnTo>
                    <a:pt x="345173" y="1036320"/>
                  </a:lnTo>
                  <a:lnTo>
                    <a:pt x="345173" y="1725930"/>
                  </a:lnTo>
                  <a:lnTo>
                    <a:pt x="690333" y="1725930"/>
                  </a:lnTo>
                  <a:lnTo>
                    <a:pt x="690333" y="2071370"/>
                  </a:lnTo>
                  <a:lnTo>
                    <a:pt x="1035494" y="2071370"/>
                  </a:lnTo>
                  <a:lnTo>
                    <a:pt x="1035494" y="2416810"/>
                  </a:lnTo>
                  <a:lnTo>
                    <a:pt x="690333" y="2416810"/>
                  </a:lnTo>
                  <a:lnTo>
                    <a:pt x="690333" y="2761843"/>
                  </a:lnTo>
                  <a:lnTo>
                    <a:pt x="345173" y="2761843"/>
                  </a:lnTo>
                  <a:lnTo>
                    <a:pt x="345173" y="3107004"/>
                  </a:lnTo>
                  <a:lnTo>
                    <a:pt x="690333" y="3107004"/>
                  </a:lnTo>
                  <a:lnTo>
                    <a:pt x="690333" y="2762250"/>
                  </a:lnTo>
                  <a:lnTo>
                    <a:pt x="1035494" y="2762250"/>
                  </a:lnTo>
                  <a:lnTo>
                    <a:pt x="1035494" y="3106420"/>
                  </a:lnTo>
                  <a:lnTo>
                    <a:pt x="1035494" y="3451860"/>
                  </a:lnTo>
                  <a:lnTo>
                    <a:pt x="690333" y="3451860"/>
                  </a:lnTo>
                  <a:lnTo>
                    <a:pt x="690333" y="3797300"/>
                  </a:lnTo>
                  <a:lnTo>
                    <a:pt x="1380655" y="3797300"/>
                  </a:lnTo>
                  <a:lnTo>
                    <a:pt x="1380655" y="3451860"/>
                  </a:lnTo>
                  <a:lnTo>
                    <a:pt x="1380655" y="3106420"/>
                  </a:lnTo>
                  <a:lnTo>
                    <a:pt x="2070976" y="3106420"/>
                  </a:lnTo>
                  <a:lnTo>
                    <a:pt x="2070976" y="3451860"/>
                  </a:lnTo>
                  <a:lnTo>
                    <a:pt x="2070976" y="3797300"/>
                  </a:lnTo>
                  <a:lnTo>
                    <a:pt x="2761297" y="3797300"/>
                  </a:lnTo>
                  <a:lnTo>
                    <a:pt x="2761297" y="3451860"/>
                  </a:lnTo>
                  <a:lnTo>
                    <a:pt x="2416137" y="3451860"/>
                  </a:lnTo>
                  <a:lnTo>
                    <a:pt x="2416137" y="3106420"/>
                  </a:lnTo>
                  <a:lnTo>
                    <a:pt x="2416137" y="2762250"/>
                  </a:lnTo>
                  <a:lnTo>
                    <a:pt x="2761297" y="2762250"/>
                  </a:lnTo>
                  <a:lnTo>
                    <a:pt x="2761297" y="3107004"/>
                  </a:lnTo>
                  <a:lnTo>
                    <a:pt x="3106470" y="3107004"/>
                  </a:lnTo>
                  <a:lnTo>
                    <a:pt x="3106470" y="2761843"/>
                  </a:lnTo>
                  <a:lnTo>
                    <a:pt x="2761297" y="2761843"/>
                  </a:lnTo>
                  <a:lnTo>
                    <a:pt x="2761297" y="2416810"/>
                  </a:lnTo>
                  <a:lnTo>
                    <a:pt x="2416137" y="2416810"/>
                  </a:lnTo>
                  <a:lnTo>
                    <a:pt x="2416137" y="2071370"/>
                  </a:lnTo>
                  <a:lnTo>
                    <a:pt x="2761297" y="2071370"/>
                  </a:lnTo>
                  <a:lnTo>
                    <a:pt x="2761297" y="1725930"/>
                  </a:lnTo>
                  <a:lnTo>
                    <a:pt x="3106470" y="1725930"/>
                  </a:lnTo>
                  <a:lnTo>
                    <a:pt x="3106470" y="1036320"/>
                  </a:lnTo>
                  <a:close/>
                </a:path>
                <a:path w="3451859" h="3797300">
                  <a:moveTo>
                    <a:pt x="3451631" y="690867"/>
                  </a:moveTo>
                  <a:lnTo>
                    <a:pt x="3106470" y="690867"/>
                  </a:lnTo>
                  <a:lnTo>
                    <a:pt x="3106470" y="1036027"/>
                  </a:lnTo>
                  <a:lnTo>
                    <a:pt x="3451631" y="1036027"/>
                  </a:lnTo>
                  <a:lnTo>
                    <a:pt x="3451631" y="690867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0" y="489521"/>
              <a:ext cx="10692130" cy="3797300"/>
            </a:xfrm>
            <a:custGeom>
              <a:avLst/>
              <a:gdLst/>
              <a:ahLst/>
              <a:cxnLst/>
              <a:rect l="l" t="t" r="r" b="b"/>
              <a:pathLst>
                <a:path w="10692130" h="3797300">
                  <a:moveTo>
                    <a:pt x="3247885" y="1380490"/>
                  </a:moveTo>
                  <a:lnTo>
                    <a:pt x="2556637" y="1380490"/>
                  </a:lnTo>
                  <a:lnTo>
                    <a:pt x="2556637" y="1035050"/>
                  </a:lnTo>
                  <a:lnTo>
                    <a:pt x="2211032" y="1035050"/>
                  </a:lnTo>
                  <a:lnTo>
                    <a:pt x="2211032" y="690880"/>
                  </a:lnTo>
                  <a:lnTo>
                    <a:pt x="1865426" y="690880"/>
                  </a:lnTo>
                  <a:lnTo>
                    <a:pt x="1865426" y="345440"/>
                  </a:lnTo>
                  <a:lnTo>
                    <a:pt x="2211032" y="345440"/>
                  </a:lnTo>
                  <a:lnTo>
                    <a:pt x="2211032" y="0"/>
                  </a:lnTo>
                  <a:lnTo>
                    <a:pt x="828573" y="0"/>
                  </a:lnTo>
                  <a:lnTo>
                    <a:pt x="828573" y="345440"/>
                  </a:lnTo>
                  <a:lnTo>
                    <a:pt x="1174178" y="345440"/>
                  </a:lnTo>
                  <a:lnTo>
                    <a:pt x="1174178" y="690880"/>
                  </a:lnTo>
                  <a:lnTo>
                    <a:pt x="828573" y="690880"/>
                  </a:lnTo>
                  <a:lnTo>
                    <a:pt x="828573" y="1035050"/>
                  </a:lnTo>
                  <a:lnTo>
                    <a:pt x="482968" y="1035050"/>
                  </a:lnTo>
                  <a:lnTo>
                    <a:pt x="482968" y="1380490"/>
                  </a:lnTo>
                  <a:lnTo>
                    <a:pt x="0" y="1380490"/>
                  </a:lnTo>
                  <a:lnTo>
                    <a:pt x="0" y="1725930"/>
                  </a:lnTo>
                  <a:lnTo>
                    <a:pt x="0" y="2760980"/>
                  </a:lnTo>
                  <a:lnTo>
                    <a:pt x="137337" y="2760980"/>
                  </a:lnTo>
                  <a:lnTo>
                    <a:pt x="137337" y="1725930"/>
                  </a:lnTo>
                  <a:lnTo>
                    <a:pt x="482968" y="1725930"/>
                  </a:lnTo>
                  <a:lnTo>
                    <a:pt x="482968" y="2760980"/>
                  </a:lnTo>
                  <a:lnTo>
                    <a:pt x="482968" y="3106420"/>
                  </a:lnTo>
                  <a:lnTo>
                    <a:pt x="482968" y="3451860"/>
                  </a:lnTo>
                  <a:lnTo>
                    <a:pt x="137337" y="3451860"/>
                  </a:lnTo>
                  <a:lnTo>
                    <a:pt x="137337" y="3797300"/>
                  </a:lnTo>
                  <a:lnTo>
                    <a:pt x="828573" y="3797300"/>
                  </a:lnTo>
                  <a:lnTo>
                    <a:pt x="828573" y="3451860"/>
                  </a:lnTo>
                  <a:lnTo>
                    <a:pt x="828573" y="3106420"/>
                  </a:lnTo>
                  <a:lnTo>
                    <a:pt x="1174178" y="3106420"/>
                  </a:lnTo>
                  <a:lnTo>
                    <a:pt x="1174178" y="2760980"/>
                  </a:lnTo>
                  <a:lnTo>
                    <a:pt x="1865426" y="2760980"/>
                  </a:lnTo>
                  <a:lnTo>
                    <a:pt x="1865426" y="3106420"/>
                  </a:lnTo>
                  <a:lnTo>
                    <a:pt x="2211032" y="3106420"/>
                  </a:lnTo>
                  <a:lnTo>
                    <a:pt x="2211032" y="3451860"/>
                  </a:lnTo>
                  <a:lnTo>
                    <a:pt x="2211032" y="3797300"/>
                  </a:lnTo>
                  <a:lnTo>
                    <a:pt x="2902267" y="3797300"/>
                  </a:lnTo>
                  <a:lnTo>
                    <a:pt x="2902267" y="3451860"/>
                  </a:lnTo>
                  <a:lnTo>
                    <a:pt x="2556637" y="3451860"/>
                  </a:lnTo>
                  <a:lnTo>
                    <a:pt x="2556637" y="3106420"/>
                  </a:lnTo>
                  <a:lnTo>
                    <a:pt x="2556637" y="2760980"/>
                  </a:lnTo>
                  <a:lnTo>
                    <a:pt x="2556637" y="1725930"/>
                  </a:lnTo>
                  <a:lnTo>
                    <a:pt x="2902267" y="1725930"/>
                  </a:lnTo>
                  <a:lnTo>
                    <a:pt x="2902267" y="2760980"/>
                  </a:lnTo>
                  <a:lnTo>
                    <a:pt x="3247885" y="2760980"/>
                  </a:lnTo>
                  <a:lnTo>
                    <a:pt x="3247885" y="1725930"/>
                  </a:lnTo>
                  <a:lnTo>
                    <a:pt x="3247885" y="1380490"/>
                  </a:lnTo>
                  <a:close/>
                </a:path>
                <a:path w="10692130" h="3797300">
                  <a:moveTo>
                    <a:pt x="10691990" y="1725930"/>
                  </a:moveTo>
                  <a:lnTo>
                    <a:pt x="10497833" y="1725930"/>
                  </a:lnTo>
                  <a:lnTo>
                    <a:pt x="10497833" y="2071370"/>
                  </a:lnTo>
                  <a:lnTo>
                    <a:pt x="10152672" y="2071370"/>
                  </a:lnTo>
                  <a:lnTo>
                    <a:pt x="10152672" y="1725930"/>
                  </a:lnTo>
                  <a:lnTo>
                    <a:pt x="10152672" y="1380490"/>
                  </a:lnTo>
                  <a:lnTo>
                    <a:pt x="9807511" y="1380490"/>
                  </a:lnTo>
                  <a:lnTo>
                    <a:pt x="9807511" y="1035050"/>
                  </a:lnTo>
                  <a:lnTo>
                    <a:pt x="10152672" y="1035050"/>
                  </a:lnTo>
                  <a:lnTo>
                    <a:pt x="10152672" y="345440"/>
                  </a:lnTo>
                  <a:lnTo>
                    <a:pt x="9807511" y="345440"/>
                  </a:lnTo>
                  <a:lnTo>
                    <a:pt x="9807511" y="0"/>
                  </a:lnTo>
                  <a:lnTo>
                    <a:pt x="8426882" y="0"/>
                  </a:lnTo>
                  <a:lnTo>
                    <a:pt x="8426882" y="345440"/>
                  </a:lnTo>
                  <a:lnTo>
                    <a:pt x="8081734" y="345440"/>
                  </a:lnTo>
                  <a:lnTo>
                    <a:pt x="8081734" y="1035050"/>
                  </a:lnTo>
                  <a:lnTo>
                    <a:pt x="8426882" y="1035050"/>
                  </a:lnTo>
                  <a:lnTo>
                    <a:pt x="8426882" y="1380490"/>
                  </a:lnTo>
                  <a:lnTo>
                    <a:pt x="8081734" y="1380490"/>
                  </a:lnTo>
                  <a:lnTo>
                    <a:pt x="8081734" y="1725930"/>
                  </a:lnTo>
                  <a:lnTo>
                    <a:pt x="8081734" y="2071370"/>
                  </a:lnTo>
                  <a:lnTo>
                    <a:pt x="7736560" y="2071370"/>
                  </a:lnTo>
                  <a:lnTo>
                    <a:pt x="7736560" y="2049818"/>
                  </a:lnTo>
                  <a:lnTo>
                    <a:pt x="7736560" y="1725930"/>
                  </a:lnTo>
                  <a:lnTo>
                    <a:pt x="7391400" y="1725930"/>
                  </a:lnTo>
                  <a:lnTo>
                    <a:pt x="7391400" y="2049818"/>
                  </a:lnTo>
                  <a:lnTo>
                    <a:pt x="7523658" y="2049818"/>
                  </a:lnTo>
                  <a:lnTo>
                    <a:pt x="7523658" y="2071370"/>
                  </a:lnTo>
                  <a:lnTo>
                    <a:pt x="7391400" y="2071370"/>
                  </a:lnTo>
                  <a:lnTo>
                    <a:pt x="7391400" y="2415540"/>
                  </a:lnTo>
                  <a:lnTo>
                    <a:pt x="7391400" y="2760980"/>
                  </a:lnTo>
                  <a:lnTo>
                    <a:pt x="7736560" y="2760980"/>
                  </a:lnTo>
                  <a:lnTo>
                    <a:pt x="7736560" y="2415540"/>
                  </a:lnTo>
                  <a:lnTo>
                    <a:pt x="8081734" y="2415540"/>
                  </a:lnTo>
                  <a:lnTo>
                    <a:pt x="8081734" y="2760980"/>
                  </a:lnTo>
                  <a:lnTo>
                    <a:pt x="8081734" y="3106420"/>
                  </a:lnTo>
                  <a:lnTo>
                    <a:pt x="8426882" y="3106420"/>
                  </a:lnTo>
                  <a:lnTo>
                    <a:pt x="8426882" y="3451860"/>
                  </a:lnTo>
                  <a:lnTo>
                    <a:pt x="8426882" y="3797300"/>
                  </a:lnTo>
                  <a:lnTo>
                    <a:pt x="8772030" y="3797300"/>
                  </a:lnTo>
                  <a:lnTo>
                    <a:pt x="8772030" y="3451860"/>
                  </a:lnTo>
                  <a:lnTo>
                    <a:pt x="9462364" y="3451860"/>
                  </a:lnTo>
                  <a:lnTo>
                    <a:pt x="9462364" y="3797300"/>
                  </a:lnTo>
                  <a:lnTo>
                    <a:pt x="9807511" y="3797300"/>
                  </a:lnTo>
                  <a:lnTo>
                    <a:pt x="9807511" y="3451860"/>
                  </a:lnTo>
                  <a:lnTo>
                    <a:pt x="9807511" y="3106420"/>
                  </a:lnTo>
                  <a:lnTo>
                    <a:pt x="10152672" y="3106420"/>
                  </a:lnTo>
                  <a:lnTo>
                    <a:pt x="10152672" y="2760980"/>
                  </a:lnTo>
                  <a:lnTo>
                    <a:pt x="10152672" y="2415540"/>
                  </a:lnTo>
                  <a:lnTo>
                    <a:pt x="10497833" y="2415540"/>
                  </a:lnTo>
                  <a:lnTo>
                    <a:pt x="10497833" y="2760980"/>
                  </a:lnTo>
                  <a:lnTo>
                    <a:pt x="10691990" y="2760980"/>
                  </a:lnTo>
                  <a:lnTo>
                    <a:pt x="10691990" y="2415540"/>
                  </a:lnTo>
                  <a:lnTo>
                    <a:pt x="10691990" y="2071370"/>
                  </a:lnTo>
                  <a:lnTo>
                    <a:pt x="10691990" y="1725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15615" y="2381249"/>
              <a:ext cx="4460875" cy="369570"/>
            </a:xfrm>
            <a:custGeom>
              <a:avLst/>
              <a:gdLst/>
              <a:ahLst/>
              <a:cxnLst/>
              <a:rect l="l" t="t" r="r" b="b"/>
              <a:pathLst>
                <a:path w="4460875" h="369569">
                  <a:moveTo>
                    <a:pt x="896099" y="52679"/>
                  </a:moveTo>
                  <a:lnTo>
                    <a:pt x="843394" y="52679"/>
                  </a:lnTo>
                  <a:lnTo>
                    <a:pt x="843394" y="12"/>
                  </a:lnTo>
                  <a:lnTo>
                    <a:pt x="790663" y="12"/>
                  </a:lnTo>
                  <a:lnTo>
                    <a:pt x="790663" y="52679"/>
                  </a:lnTo>
                  <a:lnTo>
                    <a:pt x="790663" y="105410"/>
                  </a:lnTo>
                  <a:lnTo>
                    <a:pt x="843394" y="105410"/>
                  </a:lnTo>
                  <a:lnTo>
                    <a:pt x="896099" y="105410"/>
                  </a:lnTo>
                  <a:lnTo>
                    <a:pt x="896099" y="52679"/>
                  </a:lnTo>
                  <a:close/>
                </a:path>
                <a:path w="4460875" h="369569">
                  <a:moveTo>
                    <a:pt x="948791" y="105422"/>
                  </a:moveTo>
                  <a:lnTo>
                    <a:pt x="896099" y="105422"/>
                  </a:lnTo>
                  <a:lnTo>
                    <a:pt x="843394" y="105422"/>
                  </a:lnTo>
                  <a:lnTo>
                    <a:pt x="790663" y="105422"/>
                  </a:lnTo>
                  <a:lnTo>
                    <a:pt x="790663" y="158089"/>
                  </a:lnTo>
                  <a:lnTo>
                    <a:pt x="210858" y="158102"/>
                  </a:lnTo>
                  <a:lnTo>
                    <a:pt x="210858" y="105410"/>
                  </a:lnTo>
                  <a:lnTo>
                    <a:pt x="210858" y="52730"/>
                  </a:lnTo>
                  <a:lnTo>
                    <a:pt x="210858" y="0"/>
                  </a:lnTo>
                  <a:lnTo>
                    <a:pt x="158153" y="0"/>
                  </a:lnTo>
                  <a:lnTo>
                    <a:pt x="158153" y="52730"/>
                  </a:lnTo>
                  <a:lnTo>
                    <a:pt x="105422" y="52730"/>
                  </a:lnTo>
                  <a:lnTo>
                    <a:pt x="105422" y="105410"/>
                  </a:lnTo>
                  <a:lnTo>
                    <a:pt x="52730" y="105410"/>
                  </a:lnTo>
                  <a:lnTo>
                    <a:pt x="52730" y="158140"/>
                  </a:lnTo>
                  <a:lnTo>
                    <a:pt x="0" y="158140"/>
                  </a:lnTo>
                  <a:lnTo>
                    <a:pt x="0" y="210820"/>
                  </a:lnTo>
                  <a:lnTo>
                    <a:pt x="52730" y="210820"/>
                  </a:lnTo>
                  <a:lnTo>
                    <a:pt x="52730" y="263550"/>
                  </a:lnTo>
                  <a:lnTo>
                    <a:pt x="105422" y="263550"/>
                  </a:lnTo>
                  <a:lnTo>
                    <a:pt x="105422" y="316280"/>
                  </a:lnTo>
                  <a:lnTo>
                    <a:pt x="158153" y="316280"/>
                  </a:lnTo>
                  <a:lnTo>
                    <a:pt x="158153" y="368960"/>
                  </a:lnTo>
                  <a:lnTo>
                    <a:pt x="210858" y="368960"/>
                  </a:lnTo>
                  <a:lnTo>
                    <a:pt x="210858" y="316280"/>
                  </a:lnTo>
                  <a:lnTo>
                    <a:pt x="210858" y="263550"/>
                  </a:lnTo>
                  <a:lnTo>
                    <a:pt x="210858" y="210832"/>
                  </a:lnTo>
                  <a:lnTo>
                    <a:pt x="790663" y="210832"/>
                  </a:lnTo>
                  <a:lnTo>
                    <a:pt x="790663" y="263550"/>
                  </a:lnTo>
                  <a:lnTo>
                    <a:pt x="790663" y="316230"/>
                  </a:lnTo>
                  <a:lnTo>
                    <a:pt x="790663" y="368960"/>
                  </a:lnTo>
                  <a:lnTo>
                    <a:pt x="843394" y="368960"/>
                  </a:lnTo>
                  <a:lnTo>
                    <a:pt x="843394" y="316230"/>
                  </a:lnTo>
                  <a:lnTo>
                    <a:pt x="896099" y="316230"/>
                  </a:lnTo>
                  <a:lnTo>
                    <a:pt x="896099" y="263550"/>
                  </a:lnTo>
                  <a:lnTo>
                    <a:pt x="948791" y="263550"/>
                  </a:lnTo>
                  <a:lnTo>
                    <a:pt x="948791" y="210820"/>
                  </a:lnTo>
                  <a:lnTo>
                    <a:pt x="948791" y="158102"/>
                  </a:lnTo>
                  <a:lnTo>
                    <a:pt x="948791" y="105422"/>
                  </a:lnTo>
                  <a:close/>
                </a:path>
                <a:path w="4460875" h="369569">
                  <a:moveTo>
                    <a:pt x="1001522" y="158089"/>
                  </a:moveTo>
                  <a:lnTo>
                    <a:pt x="948804" y="158089"/>
                  </a:lnTo>
                  <a:lnTo>
                    <a:pt x="948804" y="210820"/>
                  </a:lnTo>
                  <a:lnTo>
                    <a:pt x="1001522" y="210820"/>
                  </a:lnTo>
                  <a:lnTo>
                    <a:pt x="1001522" y="158089"/>
                  </a:lnTo>
                  <a:close/>
                </a:path>
                <a:path w="4460875" h="369569">
                  <a:moveTo>
                    <a:pt x="3511969" y="158140"/>
                  </a:moveTo>
                  <a:lnTo>
                    <a:pt x="3459238" y="158140"/>
                  </a:lnTo>
                  <a:lnTo>
                    <a:pt x="3459238" y="210820"/>
                  </a:lnTo>
                  <a:lnTo>
                    <a:pt x="3511969" y="210820"/>
                  </a:lnTo>
                  <a:lnTo>
                    <a:pt x="3511969" y="158140"/>
                  </a:lnTo>
                  <a:close/>
                </a:path>
                <a:path w="4460875" h="369569">
                  <a:moveTo>
                    <a:pt x="4249902" y="158102"/>
                  </a:moveTo>
                  <a:lnTo>
                    <a:pt x="3670096" y="158102"/>
                  </a:lnTo>
                  <a:lnTo>
                    <a:pt x="3670096" y="105410"/>
                  </a:lnTo>
                  <a:lnTo>
                    <a:pt x="3670096" y="52730"/>
                  </a:lnTo>
                  <a:lnTo>
                    <a:pt x="3670096" y="0"/>
                  </a:lnTo>
                  <a:lnTo>
                    <a:pt x="3617391" y="0"/>
                  </a:lnTo>
                  <a:lnTo>
                    <a:pt x="3617391" y="52730"/>
                  </a:lnTo>
                  <a:lnTo>
                    <a:pt x="3564686" y="52730"/>
                  </a:lnTo>
                  <a:lnTo>
                    <a:pt x="3564686" y="105410"/>
                  </a:lnTo>
                  <a:lnTo>
                    <a:pt x="3511981" y="105410"/>
                  </a:lnTo>
                  <a:lnTo>
                    <a:pt x="3511981" y="158140"/>
                  </a:lnTo>
                  <a:lnTo>
                    <a:pt x="3511981" y="210820"/>
                  </a:lnTo>
                  <a:lnTo>
                    <a:pt x="3511981" y="263550"/>
                  </a:lnTo>
                  <a:lnTo>
                    <a:pt x="3564686" y="263550"/>
                  </a:lnTo>
                  <a:lnTo>
                    <a:pt x="3564686" y="316280"/>
                  </a:lnTo>
                  <a:lnTo>
                    <a:pt x="3617391" y="316280"/>
                  </a:lnTo>
                  <a:lnTo>
                    <a:pt x="3617391" y="368960"/>
                  </a:lnTo>
                  <a:lnTo>
                    <a:pt x="3670096" y="368960"/>
                  </a:lnTo>
                  <a:lnTo>
                    <a:pt x="3670096" y="316280"/>
                  </a:lnTo>
                  <a:lnTo>
                    <a:pt x="3670096" y="263550"/>
                  </a:lnTo>
                  <a:lnTo>
                    <a:pt x="3670096" y="210832"/>
                  </a:lnTo>
                  <a:lnTo>
                    <a:pt x="4249902" y="210832"/>
                  </a:lnTo>
                  <a:lnTo>
                    <a:pt x="4249902" y="158102"/>
                  </a:lnTo>
                  <a:close/>
                </a:path>
                <a:path w="4460875" h="369569">
                  <a:moveTo>
                    <a:pt x="4355338" y="52679"/>
                  </a:moveTo>
                  <a:lnTo>
                    <a:pt x="4302645" y="52679"/>
                  </a:lnTo>
                  <a:lnTo>
                    <a:pt x="4302645" y="12"/>
                  </a:lnTo>
                  <a:lnTo>
                    <a:pt x="4249915" y="12"/>
                  </a:lnTo>
                  <a:lnTo>
                    <a:pt x="4249915" y="52679"/>
                  </a:lnTo>
                  <a:lnTo>
                    <a:pt x="4249915" y="105410"/>
                  </a:lnTo>
                  <a:lnTo>
                    <a:pt x="4302633" y="105410"/>
                  </a:lnTo>
                  <a:lnTo>
                    <a:pt x="4355338" y="105410"/>
                  </a:lnTo>
                  <a:lnTo>
                    <a:pt x="4355338" y="52679"/>
                  </a:lnTo>
                  <a:close/>
                </a:path>
                <a:path w="4460875" h="369569">
                  <a:moveTo>
                    <a:pt x="4460748" y="158089"/>
                  </a:moveTo>
                  <a:lnTo>
                    <a:pt x="4408043" y="158089"/>
                  </a:lnTo>
                  <a:lnTo>
                    <a:pt x="4408043" y="105422"/>
                  </a:lnTo>
                  <a:lnTo>
                    <a:pt x="4355338" y="105422"/>
                  </a:lnTo>
                  <a:lnTo>
                    <a:pt x="4302645" y="105422"/>
                  </a:lnTo>
                  <a:lnTo>
                    <a:pt x="4249915" y="105422"/>
                  </a:lnTo>
                  <a:lnTo>
                    <a:pt x="4249915" y="158089"/>
                  </a:lnTo>
                  <a:lnTo>
                    <a:pt x="4249915" y="368960"/>
                  </a:lnTo>
                  <a:lnTo>
                    <a:pt x="4302645" y="368960"/>
                  </a:lnTo>
                  <a:lnTo>
                    <a:pt x="4302645" y="316230"/>
                  </a:lnTo>
                  <a:lnTo>
                    <a:pt x="4355338" y="316230"/>
                  </a:lnTo>
                  <a:lnTo>
                    <a:pt x="4355338" y="263550"/>
                  </a:lnTo>
                  <a:lnTo>
                    <a:pt x="4408043" y="263550"/>
                  </a:lnTo>
                  <a:lnTo>
                    <a:pt x="4408043" y="210820"/>
                  </a:lnTo>
                  <a:lnTo>
                    <a:pt x="4460748" y="210820"/>
                  </a:lnTo>
                  <a:lnTo>
                    <a:pt x="4460748" y="15808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1D1D1B">
              <a:alpha val="9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1494" y="3713314"/>
            <a:ext cx="8829040" cy="1269365"/>
          </a:xfrm>
          <a:prstGeom prst="rect">
            <a:avLst/>
          </a:prstGeom>
          <a:solidFill>
            <a:srgbClr val="FFDD00"/>
          </a:solidFill>
        </p:spPr>
        <p:txBody>
          <a:bodyPr wrap="square" lIns="0" tIns="132080" rIns="0" bIns="0" rtlCol="0" vert="horz">
            <a:spAutoFit/>
          </a:bodyPr>
          <a:lstStyle/>
          <a:p>
            <a:pPr marL="2145030" marR="262890" indent="-1866900">
              <a:lnSpc>
                <a:spcPct val="79400"/>
              </a:lnSpc>
              <a:spcBef>
                <a:spcPts val="1040"/>
              </a:spcBef>
            </a:pPr>
            <a:r>
              <a:rPr dirty="0" sz="4450" spc="-459">
                <a:solidFill>
                  <a:srgbClr val="1D1D1B"/>
                </a:solidFill>
                <a:latin typeface="Calibri"/>
                <a:cs typeface="Calibri"/>
              </a:rPr>
              <a:t>COMPUTE</a:t>
            </a:r>
            <a:r>
              <a:rPr dirty="0" sz="4450" spc="-470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40">
                <a:solidFill>
                  <a:srgbClr val="1D1D1B"/>
                </a:solidFill>
                <a:latin typeface="Calibri"/>
                <a:cs typeface="Calibri"/>
              </a:rPr>
              <a:t>LUISTER</a:t>
            </a:r>
            <a:r>
              <a:rPr dirty="0" sz="4450" spc="-31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655">
                <a:solidFill>
                  <a:srgbClr val="1D1D1B"/>
                </a:solidFill>
                <a:latin typeface="Calibri"/>
                <a:cs typeface="Calibri"/>
              </a:rPr>
              <a:t>ME</a:t>
            </a:r>
            <a:r>
              <a:rPr dirty="0" sz="4450" spc="-52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6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690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4450" spc="-20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75">
                <a:solidFill>
                  <a:srgbClr val="1D1D1B"/>
                </a:solidFill>
                <a:latin typeface="Calibri"/>
                <a:cs typeface="Calibri"/>
              </a:rPr>
              <a:t>GEVOELIG  </a:t>
            </a:r>
            <a:r>
              <a:rPr dirty="0" sz="4450" spc="-440">
                <a:solidFill>
                  <a:srgbClr val="1D1D1B"/>
                </a:solidFill>
                <a:latin typeface="Calibri"/>
                <a:cs typeface="Calibri"/>
              </a:rPr>
              <a:t>VOO</a:t>
            </a:r>
            <a:r>
              <a:rPr dirty="0" sz="4450" spc="-430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35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4450" spc="-165">
                <a:solidFill>
                  <a:srgbClr val="1D1D1B"/>
                </a:solidFill>
                <a:latin typeface="Calibri"/>
                <a:cs typeface="Calibri"/>
              </a:rPr>
              <a:t>ALS</a:t>
            </a:r>
            <a:r>
              <a:rPr dirty="0" sz="4450" spc="-22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8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335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4450" spc="-70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71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5">
                <a:solidFill>
                  <a:srgbClr val="1D1D1B"/>
                </a:solidFill>
                <a:latin typeface="Calibri"/>
                <a:cs typeface="Calibri"/>
              </a:rPr>
              <a:t>ARS</a:t>
            </a:r>
            <a:endParaRPr sz="4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1494" y="1685201"/>
            <a:ext cx="8829040" cy="1922145"/>
          </a:xfrm>
          <a:custGeom>
            <a:avLst/>
            <a:gdLst/>
            <a:ahLst/>
            <a:cxnLst/>
            <a:rect l="l" t="t" r="r" b="b"/>
            <a:pathLst>
              <a:path w="8829040" h="1922145">
                <a:moveTo>
                  <a:pt x="8829001" y="0"/>
                </a:moveTo>
                <a:lnTo>
                  <a:pt x="0" y="0"/>
                </a:lnTo>
                <a:lnTo>
                  <a:pt x="0" y="1921738"/>
                </a:lnTo>
                <a:lnTo>
                  <a:pt x="8829001" y="1921738"/>
                </a:lnTo>
                <a:lnTo>
                  <a:pt x="8829001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1494" y="1685201"/>
            <a:ext cx="8829040" cy="19221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R="158115">
              <a:lnSpc>
                <a:spcPts val="14555"/>
              </a:lnSpc>
            </a:pPr>
            <a:r>
              <a:rPr dirty="0" sz="13300" spc="-790">
                <a:solidFill>
                  <a:srgbClr val="1D1D1B"/>
                </a:solidFill>
              </a:rPr>
              <a:t>ERROR</a:t>
            </a:r>
            <a:endParaRPr sz="13300"/>
          </a:p>
        </p:txBody>
      </p:sp>
      <p:grpSp>
        <p:nvGrpSpPr>
          <p:cNvPr id="6" name="object 6"/>
          <p:cNvGrpSpPr/>
          <p:nvPr/>
        </p:nvGrpSpPr>
        <p:grpSpPr>
          <a:xfrm>
            <a:off x="1427653" y="2047569"/>
            <a:ext cx="7837170" cy="1197610"/>
            <a:chOff x="1427653" y="2047569"/>
            <a:chExt cx="7837170" cy="1197610"/>
          </a:xfrm>
        </p:grpSpPr>
        <p:sp>
          <p:nvSpPr>
            <p:cNvPr id="7" name="object 7"/>
            <p:cNvSpPr/>
            <p:nvPr/>
          </p:nvSpPr>
          <p:spPr>
            <a:xfrm>
              <a:off x="1567537" y="218816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4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4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4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89084" y="2109383"/>
              <a:ext cx="1189990" cy="1073785"/>
            </a:xfrm>
            <a:custGeom>
              <a:avLst/>
              <a:gdLst/>
              <a:ahLst/>
              <a:cxnLst/>
              <a:rect l="l" t="t" r="r" b="b"/>
              <a:pathLst>
                <a:path w="1189989" h="1073785">
                  <a:moveTo>
                    <a:pt x="594928" y="0"/>
                  </a:moveTo>
                  <a:lnTo>
                    <a:pt x="530204" y="17283"/>
                  </a:lnTo>
                  <a:lnTo>
                    <a:pt x="482977" y="65150"/>
                  </a:lnTo>
                  <a:lnTo>
                    <a:pt x="17535" y="877925"/>
                  </a:lnTo>
                  <a:lnTo>
                    <a:pt x="0" y="943057"/>
                  </a:lnTo>
                  <a:lnTo>
                    <a:pt x="4383" y="976377"/>
                  </a:lnTo>
                  <a:lnTo>
                    <a:pt x="38297" y="1035604"/>
                  </a:lnTo>
                  <a:lnTo>
                    <a:pt x="95522" y="1068920"/>
                  </a:lnTo>
                  <a:lnTo>
                    <a:pt x="129435" y="1073365"/>
                  </a:lnTo>
                  <a:lnTo>
                    <a:pt x="1060421" y="1073365"/>
                  </a:lnTo>
                  <a:lnTo>
                    <a:pt x="1125164" y="1056084"/>
                  </a:lnTo>
                  <a:lnTo>
                    <a:pt x="1172371" y="1008227"/>
                  </a:lnTo>
                  <a:lnTo>
                    <a:pt x="1178014" y="994562"/>
                  </a:lnTo>
                  <a:lnTo>
                    <a:pt x="130921" y="994562"/>
                  </a:lnTo>
                  <a:lnTo>
                    <a:pt x="103976" y="987142"/>
                  </a:lnTo>
                  <a:lnTo>
                    <a:pt x="85547" y="968179"/>
                  </a:lnTo>
                  <a:lnTo>
                    <a:pt x="78457" y="942618"/>
                  </a:lnTo>
                  <a:lnTo>
                    <a:pt x="85531" y="915403"/>
                  </a:lnTo>
                  <a:lnTo>
                    <a:pt x="549589" y="105168"/>
                  </a:lnTo>
                  <a:lnTo>
                    <a:pt x="569437" y="85373"/>
                  </a:lnTo>
                  <a:lnTo>
                    <a:pt x="594953" y="78774"/>
                  </a:lnTo>
                  <a:lnTo>
                    <a:pt x="714681" y="78774"/>
                  </a:lnTo>
                  <a:lnTo>
                    <a:pt x="706878" y="65150"/>
                  </a:lnTo>
                  <a:lnTo>
                    <a:pt x="686109" y="37767"/>
                  </a:lnTo>
                  <a:lnTo>
                    <a:pt x="659671" y="17283"/>
                  </a:lnTo>
                  <a:lnTo>
                    <a:pt x="628849" y="4445"/>
                  </a:lnTo>
                  <a:lnTo>
                    <a:pt x="594928" y="0"/>
                  </a:lnTo>
                  <a:close/>
                </a:path>
                <a:path w="1189989" h="1073785">
                  <a:moveTo>
                    <a:pt x="714681" y="78774"/>
                  </a:moveTo>
                  <a:lnTo>
                    <a:pt x="594953" y="78774"/>
                  </a:lnTo>
                  <a:lnTo>
                    <a:pt x="620469" y="85373"/>
                  </a:lnTo>
                  <a:lnTo>
                    <a:pt x="640318" y="105168"/>
                  </a:lnTo>
                  <a:lnTo>
                    <a:pt x="1104338" y="915403"/>
                  </a:lnTo>
                  <a:lnTo>
                    <a:pt x="1111426" y="942618"/>
                  </a:lnTo>
                  <a:lnTo>
                    <a:pt x="1104336" y="968179"/>
                  </a:lnTo>
                  <a:lnTo>
                    <a:pt x="1085908" y="987142"/>
                  </a:lnTo>
                  <a:lnTo>
                    <a:pt x="1058986" y="994562"/>
                  </a:lnTo>
                  <a:lnTo>
                    <a:pt x="1178014" y="994562"/>
                  </a:lnTo>
                  <a:lnTo>
                    <a:pt x="1185523" y="976377"/>
                  </a:lnTo>
                  <a:lnTo>
                    <a:pt x="1189907" y="943057"/>
                  </a:lnTo>
                  <a:lnTo>
                    <a:pt x="1185523" y="909747"/>
                  </a:lnTo>
                  <a:lnTo>
                    <a:pt x="1172371" y="877925"/>
                  </a:lnTo>
                  <a:lnTo>
                    <a:pt x="714681" y="7877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67537" y="218816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4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4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4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27653" y="2047569"/>
              <a:ext cx="1313180" cy="1197610"/>
            </a:xfrm>
            <a:custGeom>
              <a:avLst/>
              <a:gdLst/>
              <a:ahLst/>
              <a:cxnLst/>
              <a:rect l="l" t="t" r="r" b="b"/>
              <a:pathLst>
                <a:path w="1313180" h="1197610">
                  <a:moveTo>
                    <a:pt x="656366" y="0"/>
                  </a:moveTo>
                  <a:lnTo>
                    <a:pt x="606362" y="6548"/>
                  </a:lnTo>
                  <a:lnTo>
                    <a:pt x="560929" y="25466"/>
                  </a:lnTo>
                  <a:lnTo>
                    <a:pt x="521950" y="55667"/>
                  </a:lnTo>
                  <a:lnTo>
                    <a:pt x="491305" y="96062"/>
                  </a:lnTo>
                  <a:lnTo>
                    <a:pt x="25811" y="908786"/>
                  </a:lnTo>
                  <a:lnTo>
                    <a:pt x="6452" y="955730"/>
                  </a:lnTo>
                  <a:lnTo>
                    <a:pt x="0" y="1004868"/>
                  </a:lnTo>
                  <a:lnTo>
                    <a:pt x="6452" y="1053994"/>
                  </a:lnTo>
                  <a:lnTo>
                    <a:pt x="25811" y="1100937"/>
                  </a:lnTo>
                  <a:lnTo>
                    <a:pt x="56456" y="1141309"/>
                  </a:lnTo>
                  <a:lnTo>
                    <a:pt x="95434" y="1171508"/>
                  </a:lnTo>
                  <a:lnTo>
                    <a:pt x="140863" y="1190434"/>
                  </a:lnTo>
                  <a:lnTo>
                    <a:pt x="190861" y="1196987"/>
                  </a:lnTo>
                  <a:lnTo>
                    <a:pt x="1121847" y="1196987"/>
                  </a:lnTo>
                  <a:lnTo>
                    <a:pt x="1171873" y="1190434"/>
                  </a:lnTo>
                  <a:lnTo>
                    <a:pt x="1217303" y="1171508"/>
                  </a:lnTo>
                  <a:lnTo>
                    <a:pt x="1256271" y="1141309"/>
                  </a:lnTo>
                  <a:lnTo>
                    <a:pt x="1260915" y="1135189"/>
                  </a:lnTo>
                  <a:lnTo>
                    <a:pt x="190861" y="1135189"/>
                  </a:lnTo>
                  <a:lnTo>
                    <a:pt x="156948" y="1130742"/>
                  </a:lnTo>
                  <a:lnTo>
                    <a:pt x="99728" y="1097416"/>
                  </a:lnTo>
                  <a:lnTo>
                    <a:pt x="65815" y="1038188"/>
                  </a:lnTo>
                  <a:lnTo>
                    <a:pt x="61429" y="1004862"/>
                  </a:lnTo>
                  <a:lnTo>
                    <a:pt x="65815" y="971558"/>
                  </a:lnTo>
                  <a:lnTo>
                    <a:pt x="544416" y="126961"/>
                  </a:lnTo>
                  <a:lnTo>
                    <a:pt x="591633" y="79094"/>
                  </a:lnTo>
                  <a:lnTo>
                    <a:pt x="656366" y="61810"/>
                  </a:lnTo>
                  <a:lnTo>
                    <a:pt x="795437" y="61810"/>
                  </a:lnTo>
                  <a:lnTo>
                    <a:pt x="790778" y="55667"/>
                  </a:lnTo>
                  <a:lnTo>
                    <a:pt x="751812" y="25466"/>
                  </a:lnTo>
                  <a:lnTo>
                    <a:pt x="706385" y="6548"/>
                  </a:lnTo>
                  <a:lnTo>
                    <a:pt x="656366" y="0"/>
                  </a:lnTo>
                  <a:close/>
                </a:path>
                <a:path w="1313180" h="1197610">
                  <a:moveTo>
                    <a:pt x="795437" y="61810"/>
                  </a:moveTo>
                  <a:lnTo>
                    <a:pt x="656366" y="61810"/>
                  </a:lnTo>
                  <a:lnTo>
                    <a:pt x="690287" y="66256"/>
                  </a:lnTo>
                  <a:lnTo>
                    <a:pt x="721108" y="79094"/>
                  </a:lnTo>
                  <a:lnTo>
                    <a:pt x="768304" y="126961"/>
                  </a:lnTo>
                  <a:lnTo>
                    <a:pt x="1233797" y="939736"/>
                  </a:lnTo>
                  <a:lnTo>
                    <a:pt x="1251342" y="1004868"/>
                  </a:lnTo>
                  <a:lnTo>
                    <a:pt x="1246956" y="1038188"/>
                  </a:lnTo>
                  <a:lnTo>
                    <a:pt x="1213030" y="1097416"/>
                  </a:lnTo>
                  <a:lnTo>
                    <a:pt x="1155773" y="1130742"/>
                  </a:lnTo>
                  <a:lnTo>
                    <a:pt x="1121847" y="1135189"/>
                  </a:lnTo>
                  <a:lnTo>
                    <a:pt x="1260915" y="1135189"/>
                  </a:lnTo>
                  <a:lnTo>
                    <a:pt x="1286909" y="1100937"/>
                  </a:lnTo>
                  <a:lnTo>
                    <a:pt x="1306290" y="1053994"/>
                  </a:lnTo>
                  <a:lnTo>
                    <a:pt x="1312750" y="1004862"/>
                  </a:lnTo>
                  <a:lnTo>
                    <a:pt x="1306290" y="955730"/>
                  </a:lnTo>
                  <a:lnTo>
                    <a:pt x="1286909" y="908786"/>
                  </a:lnTo>
                  <a:lnTo>
                    <a:pt x="821416" y="96062"/>
                  </a:lnTo>
                  <a:lnTo>
                    <a:pt x="795437" y="61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31159" y="2382833"/>
              <a:ext cx="106045" cy="457834"/>
            </a:xfrm>
            <a:custGeom>
              <a:avLst/>
              <a:gdLst/>
              <a:ahLst/>
              <a:cxnLst/>
              <a:rect l="l" t="t" r="r" b="b"/>
              <a:pathLst>
                <a:path w="106044" h="457835">
                  <a:moveTo>
                    <a:pt x="52857" y="0"/>
                  </a:moveTo>
                  <a:lnTo>
                    <a:pt x="30807" y="3369"/>
                  </a:lnTo>
                  <a:lnTo>
                    <a:pt x="14170" y="13908"/>
                  </a:lnTo>
                  <a:lnTo>
                    <a:pt x="3661" y="32259"/>
                  </a:lnTo>
                  <a:lnTo>
                    <a:pt x="0" y="59067"/>
                  </a:lnTo>
                  <a:lnTo>
                    <a:pt x="1200" y="87216"/>
                  </a:lnTo>
                  <a:lnTo>
                    <a:pt x="4524" y="128249"/>
                  </a:lnTo>
                  <a:lnTo>
                    <a:pt x="15883" y="246527"/>
                  </a:lnTo>
                  <a:lnTo>
                    <a:pt x="35598" y="457238"/>
                  </a:lnTo>
                  <a:lnTo>
                    <a:pt x="70167" y="457238"/>
                  </a:lnTo>
                  <a:lnTo>
                    <a:pt x="82677" y="322554"/>
                  </a:lnTo>
                  <a:lnTo>
                    <a:pt x="101193" y="128249"/>
                  </a:lnTo>
                  <a:lnTo>
                    <a:pt x="104514" y="87216"/>
                  </a:lnTo>
                  <a:lnTo>
                    <a:pt x="105714" y="59067"/>
                  </a:lnTo>
                  <a:lnTo>
                    <a:pt x="102051" y="32259"/>
                  </a:lnTo>
                  <a:lnTo>
                    <a:pt x="91540" y="13908"/>
                  </a:lnTo>
                  <a:lnTo>
                    <a:pt x="74902" y="3369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547" y="2870018"/>
              <a:ext cx="138988" cy="14121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91467" y="218816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5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5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5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245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13015" y="2109383"/>
              <a:ext cx="1189990" cy="1073785"/>
            </a:xfrm>
            <a:custGeom>
              <a:avLst/>
              <a:gdLst/>
              <a:ahLst/>
              <a:cxnLst/>
              <a:rect l="l" t="t" r="r" b="b"/>
              <a:pathLst>
                <a:path w="1189990" h="1073785">
                  <a:moveTo>
                    <a:pt x="594928" y="0"/>
                  </a:moveTo>
                  <a:lnTo>
                    <a:pt x="530204" y="17283"/>
                  </a:lnTo>
                  <a:lnTo>
                    <a:pt x="482977" y="65150"/>
                  </a:lnTo>
                  <a:lnTo>
                    <a:pt x="17535" y="877925"/>
                  </a:lnTo>
                  <a:lnTo>
                    <a:pt x="0" y="943057"/>
                  </a:lnTo>
                  <a:lnTo>
                    <a:pt x="4383" y="976377"/>
                  </a:lnTo>
                  <a:lnTo>
                    <a:pt x="38297" y="1035604"/>
                  </a:lnTo>
                  <a:lnTo>
                    <a:pt x="95522" y="1068920"/>
                  </a:lnTo>
                  <a:lnTo>
                    <a:pt x="129435" y="1073365"/>
                  </a:lnTo>
                  <a:lnTo>
                    <a:pt x="1060421" y="1073365"/>
                  </a:lnTo>
                  <a:lnTo>
                    <a:pt x="1125164" y="1056084"/>
                  </a:lnTo>
                  <a:lnTo>
                    <a:pt x="1172371" y="1008227"/>
                  </a:lnTo>
                  <a:lnTo>
                    <a:pt x="1178014" y="994562"/>
                  </a:lnTo>
                  <a:lnTo>
                    <a:pt x="130921" y="994562"/>
                  </a:lnTo>
                  <a:lnTo>
                    <a:pt x="103976" y="987142"/>
                  </a:lnTo>
                  <a:lnTo>
                    <a:pt x="85547" y="968179"/>
                  </a:lnTo>
                  <a:lnTo>
                    <a:pt x="78457" y="942618"/>
                  </a:lnTo>
                  <a:lnTo>
                    <a:pt x="85531" y="915403"/>
                  </a:lnTo>
                  <a:lnTo>
                    <a:pt x="549589" y="105168"/>
                  </a:lnTo>
                  <a:lnTo>
                    <a:pt x="569437" y="85373"/>
                  </a:lnTo>
                  <a:lnTo>
                    <a:pt x="594953" y="78774"/>
                  </a:lnTo>
                  <a:lnTo>
                    <a:pt x="714681" y="78774"/>
                  </a:lnTo>
                  <a:lnTo>
                    <a:pt x="706878" y="65150"/>
                  </a:lnTo>
                  <a:lnTo>
                    <a:pt x="686109" y="37767"/>
                  </a:lnTo>
                  <a:lnTo>
                    <a:pt x="659671" y="17283"/>
                  </a:lnTo>
                  <a:lnTo>
                    <a:pt x="628849" y="4445"/>
                  </a:lnTo>
                  <a:lnTo>
                    <a:pt x="594928" y="0"/>
                  </a:lnTo>
                  <a:close/>
                </a:path>
                <a:path w="1189990" h="1073785">
                  <a:moveTo>
                    <a:pt x="714681" y="78774"/>
                  </a:moveTo>
                  <a:lnTo>
                    <a:pt x="594953" y="78774"/>
                  </a:lnTo>
                  <a:lnTo>
                    <a:pt x="620469" y="85373"/>
                  </a:lnTo>
                  <a:lnTo>
                    <a:pt x="640318" y="105168"/>
                  </a:lnTo>
                  <a:lnTo>
                    <a:pt x="1104338" y="915403"/>
                  </a:lnTo>
                  <a:lnTo>
                    <a:pt x="1111426" y="942618"/>
                  </a:lnTo>
                  <a:lnTo>
                    <a:pt x="1104336" y="968179"/>
                  </a:lnTo>
                  <a:lnTo>
                    <a:pt x="1085908" y="987142"/>
                  </a:lnTo>
                  <a:lnTo>
                    <a:pt x="1058986" y="994562"/>
                  </a:lnTo>
                  <a:lnTo>
                    <a:pt x="1178014" y="994562"/>
                  </a:lnTo>
                  <a:lnTo>
                    <a:pt x="1185523" y="976377"/>
                  </a:lnTo>
                  <a:lnTo>
                    <a:pt x="1189907" y="943057"/>
                  </a:lnTo>
                  <a:lnTo>
                    <a:pt x="1185523" y="909747"/>
                  </a:lnTo>
                  <a:lnTo>
                    <a:pt x="1172371" y="877925"/>
                  </a:lnTo>
                  <a:lnTo>
                    <a:pt x="714681" y="7877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091467" y="2188164"/>
              <a:ext cx="1033144" cy="916305"/>
            </a:xfrm>
            <a:custGeom>
              <a:avLst/>
              <a:gdLst/>
              <a:ahLst/>
              <a:cxnLst/>
              <a:rect l="l" t="t" r="r" b="b"/>
              <a:pathLst>
                <a:path w="1033145" h="916305">
                  <a:moveTo>
                    <a:pt x="516502" y="0"/>
                  </a:moveTo>
                  <a:lnTo>
                    <a:pt x="490985" y="6598"/>
                  </a:lnTo>
                  <a:lnTo>
                    <a:pt x="471131" y="26393"/>
                  </a:lnTo>
                  <a:lnTo>
                    <a:pt x="7073" y="836628"/>
                  </a:lnTo>
                  <a:lnTo>
                    <a:pt x="0" y="863843"/>
                  </a:lnTo>
                  <a:lnTo>
                    <a:pt x="7091" y="889404"/>
                  </a:lnTo>
                  <a:lnTo>
                    <a:pt x="25524" y="908367"/>
                  </a:lnTo>
                  <a:lnTo>
                    <a:pt x="52476" y="915787"/>
                  </a:lnTo>
                  <a:lnTo>
                    <a:pt x="980541" y="915787"/>
                  </a:lnTo>
                  <a:lnTo>
                    <a:pt x="1007462" y="908367"/>
                  </a:lnTo>
                  <a:lnTo>
                    <a:pt x="1025885" y="889404"/>
                  </a:lnTo>
                  <a:lnTo>
                    <a:pt x="1032971" y="863843"/>
                  </a:lnTo>
                  <a:lnTo>
                    <a:pt x="1025880" y="836628"/>
                  </a:lnTo>
                  <a:lnTo>
                    <a:pt x="1018112" y="823064"/>
                  </a:lnTo>
                  <a:lnTo>
                    <a:pt x="516483" y="823064"/>
                  </a:lnTo>
                  <a:lnTo>
                    <a:pt x="489355" y="817436"/>
                  </a:lnTo>
                  <a:lnTo>
                    <a:pt x="467278" y="802219"/>
                  </a:lnTo>
                  <a:lnTo>
                    <a:pt x="452434" y="779918"/>
                  </a:lnTo>
                  <a:lnTo>
                    <a:pt x="447001" y="753036"/>
                  </a:lnTo>
                  <a:lnTo>
                    <a:pt x="452434" y="725975"/>
                  </a:lnTo>
                  <a:lnTo>
                    <a:pt x="467278" y="703276"/>
                  </a:lnTo>
                  <a:lnTo>
                    <a:pt x="489355" y="687662"/>
                  </a:lnTo>
                  <a:lnTo>
                    <a:pt x="516483" y="681853"/>
                  </a:lnTo>
                  <a:lnTo>
                    <a:pt x="937243" y="681853"/>
                  </a:lnTo>
                  <a:lnTo>
                    <a:pt x="920093" y="651906"/>
                  </a:lnTo>
                  <a:lnTo>
                    <a:pt x="499224" y="651906"/>
                  </a:lnTo>
                  <a:lnTo>
                    <a:pt x="486701" y="517223"/>
                  </a:lnTo>
                  <a:lnTo>
                    <a:pt x="479503" y="441196"/>
                  </a:lnTo>
                  <a:lnTo>
                    <a:pt x="473180" y="376224"/>
                  </a:lnTo>
                  <a:lnTo>
                    <a:pt x="468149" y="322917"/>
                  </a:lnTo>
                  <a:lnTo>
                    <a:pt x="464826" y="281885"/>
                  </a:lnTo>
                  <a:lnTo>
                    <a:pt x="463626" y="253736"/>
                  </a:lnTo>
                  <a:lnTo>
                    <a:pt x="467287" y="226928"/>
                  </a:lnTo>
                  <a:lnTo>
                    <a:pt x="477796" y="208576"/>
                  </a:lnTo>
                  <a:lnTo>
                    <a:pt x="494433" y="198038"/>
                  </a:lnTo>
                  <a:lnTo>
                    <a:pt x="516483" y="194668"/>
                  </a:lnTo>
                  <a:lnTo>
                    <a:pt x="658241" y="194668"/>
                  </a:lnTo>
                  <a:lnTo>
                    <a:pt x="561873" y="26393"/>
                  </a:lnTo>
                  <a:lnTo>
                    <a:pt x="542019" y="6598"/>
                  </a:lnTo>
                  <a:lnTo>
                    <a:pt x="516502" y="0"/>
                  </a:lnTo>
                  <a:close/>
                </a:path>
                <a:path w="1033145" h="916305">
                  <a:moveTo>
                    <a:pt x="937243" y="681853"/>
                  </a:moveTo>
                  <a:lnTo>
                    <a:pt x="516483" y="681853"/>
                  </a:lnTo>
                  <a:lnTo>
                    <a:pt x="543633" y="687662"/>
                  </a:lnTo>
                  <a:lnTo>
                    <a:pt x="565721" y="703276"/>
                  </a:lnTo>
                  <a:lnTo>
                    <a:pt x="580569" y="725975"/>
                  </a:lnTo>
                  <a:lnTo>
                    <a:pt x="586003" y="753036"/>
                  </a:lnTo>
                  <a:lnTo>
                    <a:pt x="580569" y="779918"/>
                  </a:lnTo>
                  <a:lnTo>
                    <a:pt x="565721" y="802219"/>
                  </a:lnTo>
                  <a:lnTo>
                    <a:pt x="543633" y="817436"/>
                  </a:lnTo>
                  <a:lnTo>
                    <a:pt x="516483" y="823064"/>
                  </a:lnTo>
                  <a:lnTo>
                    <a:pt x="1018112" y="823064"/>
                  </a:lnTo>
                  <a:lnTo>
                    <a:pt x="937243" y="681853"/>
                  </a:lnTo>
                  <a:close/>
                </a:path>
                <a:path w="1033145" h="916305">
                  <a:moveTo>
                    <a:pt x="658241" y="194668"/>
                  </a:moveTo>
                  <a:lnTo>
                    <a:pt x="516483" y="194668"/>
                  </a:lnTo>
                  <a:lnTo>
                    <a:pt x="538528" y="198038"/>
                  </a:lnTo>
                  <a:lnTo>
                    <a:pt x="555166" y="208576"/>
                  </a:lnTo>
                  <a:lnTo>
                    <a:pt x="565677" y="226928"/>
                  </a:lnTo>
                  <a:lnTo>
                    <a:pt x="569340" y="253736"/>
                  </a:lnTo>
                  <a:lnTo>
                    <a:pt x="568139" y="281885"/>
                  </a:lnTo>
                  <a:lnTo>
                    <a:pt x="564815" y="322917"/>
                  </a:lnTo>
                  <a:lnTo>
                    <a:pt x="559786" y="376224"/>
                  </a:lnTo>
                  <a:lnTo>
                    <a:pt x="553471" y="441196"/>
                  </a:lnTo>
                  <a:lnTo>
                    <a:pt x="546290" y="517223"/>
                  </a:lnTo>
                  <a:lnTo>
                    <a:pt x="533780" y="651906"/>
                  </a:lnTo>
                  <a:lnTo>
                    <a:pt x="920093" y="651906"/>
                  </a:lnTo>
                  <a:lnTo>
                    <a:pt x="658241" y="194668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951584" y="2047569"/>
              <a:ext cx="1313180" cy="1197610"/>
            </a:xfrm>
            <a:custGeom>
              <a:avLst/>
              <a:gdLst/>
              <a:ahLst/>
              <a:cxnLst/>
              <a:rect l="l" t="t" r="r" b="b"/>
              <a:pathLst>
                <a:path w="1313179" h="1197610">
                  <a:moveTo>
                    <a:pt x="656366" y="0"/>
                  </a:moveTo>
                  <a:lnTo>
                    <a:pt x="606362" y="6548"/>
                  </a:lnTo>
                  <a:lnTo>
                    <a:pt x="560929" y="25466"/>
                  </a:lnTo>
                  <a:lnTo>
                    <a:pt x="521950" y="55667"/>
                  </a:lnTo>
                  <a:lnTo>
                    <a:pt x="491305" y="96062"/>
                  </a:lnTo>
                  <a:lnTo>
                    <a:pt x="25811" y="908786"/>
                  </a:lnTo>
                  <a:lnTo>
                    <a:pt x="6452" y="955730"/>
                  </a:lnTo>
                  <a:lnTo>
                    <a:pt x="0" y="1004868"/>
                  </a:lnTo>
                  <a:lnTo>
                    <a:pt x="6452" y="1053994"/>
                  </a:lnTo>
                  <a:lnTo>
                    <a:pt x="25811" y="1100937"/>
                  </a:lnTo>
                  <a:lnTo>
                    <a:pt x="56456" y="1141309"/>
                  </a:lnTo>
                  <a:lnTo>
                    <a:pt x="95434" y="1171508"/>
                  </a:lnTo>
                  <a:lnTo>
                    <a:pt x="140863" y="1190434"/>
                  </a:lnTo>
                  <a:lnTo>
                    <a:pt x="190861" y="1196987"/>
                  </a:lnTo>
                  <a:lnTo>
                    <a:pt x="1121847" y="1196987"/>
                  </a:lnTo>
                  <a:lnTo>
                    <a:pt x="1171873" y="1190434"/>
                  </a:lnTo>
                  <a:lnTo>
                    <a:pt x="1217303" y="1171508"/>
                  </a:lnTo>
                  <a:lnTo>
                    <a:pt x="1256271" y="1141309"/>
                  </a:lnTo>
                  <a:lnTo>
                    <a:pt x="1260915" y="1135189"/>
                  </a:lnTo>
                  <a:lnTo>
                    <a:pt x="190861" y="1135189"/>
                  </a:lnTo>
                  <a:lnTo>
                    <a:pt x="156948" y="1130742"/>
                  </a:lnTo>
                  <a:lnTo>
                    <a:pt x="99728" y="1097416"/>
                  </a:lnTo>
                  <a:lnTo>
                    <a:pt x="65815" y="1038188"/>
                  </a:lnTo>
                  <a:lnTo>
                    <a:pt x="61429" y="1004862"/>
                  </a:lnTo>
                  <a:lnTo>
                    <a:pt x="65815" y="971558"/>
                  </a:lnTo>
                  <a:lnTo>
                    <a:pt x="544416" y="126961"/>
                  </a:lnTo>
                  <a:lnTo>
                    <a:pt x="591633" y="79094"/>
                  </a:lnTo>
                  <a:lnTo>
                    <a:pt x="656366" y="61810"/>
                  </a:lnTo>
                  <a:lnTo>
                    <a:pt x="795437" y="61810"/>
                  </a:lnTo>
                  <a:lnTo>
                    <a:pt x="790778" y="55667"/>
                  </a:lnTo>
                  <a:lnTo>
                    <a:pt x="751812" y="25466"/>
                  </a:lnTo>
                  <a:lnTo>
                    <a:pt x="706385" y="6548"/>
                  </a:lnTo>
                  <a:lnTo>
                    <a:pt x="656366" y="0"/>
                  </a:lnTo>
                  <a:close/>
                </a:path>
                <a:path w="1313179" h="1197610">
                  <a:moveTo>
                    <a:pt x="795437" y="61810"/>
                  </a:moveTo>
                  <a:lnTo>
                    <a:pt x="656366" y="61810"/>
                  </a:lnTo>
                  <a:lnTo>
                    <a:pt x="690287" y="66256"/>
                  </a:lnTo>
                  <a:lnTo>
                    <a:pt x="721108" y="79094"/>
                  </a:lnTo>
                  <a:lnTo>
                    <a:pt x="768304" y="126961"/>
                  </a:lnTo>
                  <a:lnTo>
                    <a:pt x="1233797" y="939736"/>
                  </a:lnTo>
                  <a:lnTo>
                    <a:pt x="1251342" y="1004868"/>
                  </a:lnTo>
                  <a:lnTo>
                    <a:pt x="1246956" y="1038188"/>
                  </a:lnTo>
                  <a:lnTo>
                    <a:pt x="1213030" y="1097416"/>
                  </a:lnTo>
                  <a:lnTo>
                    <a:pt x="1155773" y="1130742"/>
                  </a:lnTo>
                  <a:lnTo>
                    <a:pt x="1121847" y="1135189"/>
                  </a:lnTo>
                  <a:lnTo>
                    <a:pt x="1260915" y="1135189"/>
                  </a:lnTo>
                  <a:lnTo>
                    <a:pt x="1286909" y="1100937"/>
                  </a:lnTo>
                  <a:lnTo>
                    <a:pt x="1306290" y="1053994"/>
                  </a:lnTo>
                  <a:lnTo>
                    <a:pt x="1312750" y="1004862"/>
                  </a:lnTo>
                  <a:lnTo>
                    <a:pt x="1306290" y="955730"/>
                  </a:lnTo>
                  <a:lnTo>
                    <a:pt x="1286909" y="908786"/>
                  </a:lnTo>
                  <a:lnTo>
                    <a:pt x="821416" y="96062"/>
                  </a:lnTo>
                  <a:lnTo>
                    <a:pt x="795437" y="61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555089" y="2382833"/>
              <a:ext cx="106045" cy="457834"/>
            </a:xfrm>
            <a:custGeom>
              <a:avLst/>
              <a:gdLst/>
              <a:ahLst/>
              <a:cxnLst/>
              <a:rect l="l" t="t" r="r" b="b"/>
              <a:pathLst>
                <a:path w="106045" h="457835">
                  <a:moveTo>
                    <a:pt x="52857" y="0"/>
                  </a:moveTo>
                  <a:lnTo>
                    <a:pt x="30807" y="3369"/>
                  </a:lnTo>
                  <a:lnTo>
                    <a:pt x="14170" y="13908"/>
                  </a:lnTo>
                  <a:lnTo>
                    <a:pt x="3661" y="32259"/>
                  </a:lnTo>
                  <a:lnTo>
                    <a:pt x="0" y="59067"/>
                  </a:lnTo>
                  <a:lnTo>
                    <a:pt x="1200" y="87216"/>
                  </a:lnTo>
                  <a:lnTo>
                    <a:pt x="4524" y="128249"/>
                  </a:lnTo>
                  <a:lnTo>
                    <a:pt x="15883" y="246527"/>
                  </a:lnTo>
                  <a:lnTo>
                    <a:pt x="35598" y="457238"/>
                  </a:lnTo>
                  <a:lnTo>
                    <a:pt x="70167" y="457238"/>
                  </a:lnTo>
                  <a:lnTo>
                    <a:pt x="82676" y="322554"/>
                  </a:lnTo>
                  <a:lnTo>
                    <a:pt x="101193" y="128249"/>
                  </a:lnTo>
                  <a:lnTo>
                    <a:pt x="104514" y="87216"/>
                  </a:lnTo>
                  <a:lnTo>
                    <a:pt x="105714" y="59067"/>
                  </a:lnTo>
                  <a:lnTo>
                    <a:pt x="102051" y="32259"/>
                  </a:lnTo>
                  <a:lnTo>
                    <a:pt x="91540" y="13908"/>
                  </a:lnTo>
                  <a:lnTo>
                    <a:pt x="74902" y="3369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8477" y="2870018"/>
              <a:ext cx="138988" cy="1412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13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81323" y="6392227"/>
            <a:ext cx="810895" cy="1168400"/>
          </a:xfrm>
          <a:custGeom>
            <a:avLst/>
            <a:gdLst/>
            <a:ahLst/>
            <a:cxnLst/>
            <a:rect l="l" t="t" r="r" b="b"/>
            <a:pathLst>
              <a:path w="810895" h="1168400">
                <a:moveTo>
                  <a:pt x="81066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156425" y="372110"/>
                </a:lnTo>
                <a:lnTo>
                  <a:pt x="156425" y="408940"/>
                </a:lnTo>
                <a:lnTo>
                  <a:pt x="0" y="408940"/>
                </a:lnTo>
                <a:lnTo>
                  <a:pt x="0" y="1168387"/>
                </a:lnTo>
                <a:lnTo>
                  <a:pt x="408660" y="1168387"/>
                </a:lnTo>
                <a:lnTo>
                  <a:pt x="408660" y="408940"/>
                </a:lnTo>
                <a:lnTo>
                  <a:pt x="810666" y="408940"/>
                </a:lnTo>
                <a:lnTo>
                  <a:pt x="810666" y="372110"/>
                </a:lnTo>
                <a:lnTo>
                  <a:pt x="81066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2841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73" y="607367"/>
                </a:lnTo>
                <a:lnTo>
                  <a:pt x="408673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87380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44354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5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88862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5" h="607695">
                <a:moveTo>
                  <a:pt x="780173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73" y="607352"/>
                </a:lnTo>
                <a:lnTo>
                  <a:pt x="780173" y="218744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60372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40" h="116840">
                <a:moveTo>
                  <a:pt x="0" y="116532"/>
                </a:moveTo>
                <a:lnTo>
                  <a:pt x="408673" y="116532"/>
                </a:lnTo>
                <a:lnTo>
                  <a:pt x="4086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5731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73" y="607367"/>
                </a:lnTo>
                <a:lnTo>
                  <a:pt x="408673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90270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7256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1763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4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63274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39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8646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47" y="607367"/>
                </a:lnTo>
                <a:lnTo>
                  <a:pt x="408647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9317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50146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6392227"/>
            <a:ext cx="793750" cy="1168400"/>
          </a:xfrm>
          <a:custGeom>
            <a:avLst/>
            <a:gdLst/>
            <a:ahLst/>
            <a:cxnLst/>
            <a:rect l="l" t="t" r="r" b="b"/>
            <a:pathLst>
              <a:path w="793750" h="1168400">
                <a:moveTo>
                  <a:pt x="793318" y="408940"/>
                </a:moveTo>
                <a:lnTo>
                  <a:pt x="672249" y="408940"/>
                </a:lnTo>
                <a:lnTo>
                  <a:pt x="672249" y="372110"/>
                </a:lnTo>
                <a:lnTo>
                  <a:pt x="421830" y="372110"/>
                </a:lnTo>
                <a:lnTo>
                  <a:pt x="421830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84670" y="408940"/>
                </a:lnTo>
                <a:lnTo>
                  <a:pt x="384670" y="1168387"/>
                </a:lnTo>
                <a:lnTo>
                  <a:pt x="793318" y="1168387"/>
                </a:lnTo>
                <a:lnTo>
                  <a:pt x="793318" y="4089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85972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72845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5" h="3009265">
                <a:moveTo>
                  <a:pt x="1151686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86" y="371513"/>
                </a:lnTo>
                <a:lnTo>
                  <a:pt x="1151686" y="0"/>
                </a:lnTo>
                <a:close/>
              </a:path>
              <a:path w="1523365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86" y="3009227"/>
                </a:lnTo>
                <a:lnTo>
                  <a:pt x="1151686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1114539" y="408940"/>
                </a:lnTo>
                <a:lnTo>
                  <a:pt x="1114539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88862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8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229730" y="372110"/>
                </a:lnTo>
                <a:lnTo>
                  <a:pt x="229730" y="623316"/>
                </a:lnTo>
                <a:lnTo>
                  <a:pt x="0" y="623316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86" y="3008630"/>
                </a:lnTo>
                <a:lnTo>
                  <a:pt x="780186" y="779780"/>
                </a:lnTo>
                <a:lnTo>
                  <a:pt x="780186" y="623316"/>
                </a:lnTo>
                <a:lnTo>
                  <a:pt x="780186" y="372110"/>
                </a:lnTo>
                <a:lnTo>
                  <a:pt x="78018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71756" y="5278932"/>
            <a:ext cx="408940" cy="404495"/>
          </a:xfrm>
          <a:custGeom>
            <a:avLst/>
            <a:gdLst/>
            <a:ahLst/>
            <a:cxnLst/>
            <a:rect l="l" t="t" r="r" b="b"/>
            <a:pathLst>
              <a:path w="408939" h="404495">
                <a:moveTo>
                  <a:pt x="408660" y="0"/>
                </a:moveTo>
                <a:lnTo>
                  <a:pt x="0" y="0"/>
                </a:lnTo>
                <a:lnTo>
                  <a:pt x="0" y="329514"/>
                </a:lnTo>
                <a:lnTo>
                  <a:pt x="0" y="404380"/>
                </a:lnTo>
                <a:lnTo>
                  <a:pt x="408660" y="404380"/>
                </a:lnTo>
                <a:lnTo>
                  <a:pt x="408660" y="329514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71759" y="4618528"/>
            <a:ext cx="408940" cy="12700"/>
          </a:xfrm>
          <a:custGeom>
            <a:avLst/>
            <a:gdLst/>
            <a:ahLst/>
            <a:cxnLst/>
            <a:rect l="l" t="t" r="r" b="b"/>
            <a:pathLst>
              <a:path w="408939" h="12700">
                <a:moveTo>
                  <a:pt x="0" y="12700"/>
                </a:moveTo>
                <a:lnTo>
                  <a:pt x="408660" y="12700"/>
                </a:lnTo>
                <a:lnTo>
                  <a:pt x="408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71759" y="3627928"/>
            <a:ext cx="408940" cy="12700"/>
          </a:xfrm>
          <a:custGeom>
            <a:avLst/>
            <a:gdLst/>
            <a:ahLst/>
            <a:cxnLst/>
            <a:rect l="l" t="t" r="r" b="b"/>
            <a:pathLst>
              <a:path w="408939" h="12700">
                <a:moveTo>
                  <a:pt x="0" y="12700"/>
                </a:moveTo>
                <a:lnTo>
                  <a:pt x="408660" y="12700"/>
                </a:lnTo>
                <a:lnTo>
                  <a:pt x="408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828393" y="2674674"/>
            <a:ext cx="252095" cy="306070"/>
          </a:xfrm>
          <a:custGeom>
            <a:avLst/>
            <a:gdLst/>
            <a:ahLst/>
            <a:cxnLst/>
            <a:rect l="l" t="t" r="r" b="b"/>
            <a:pathLst>
              <a:path w="252095" h="306069">
                <a:moveTo>
                  <a:pt x="0" y="305951"/>
                </a:moveTo>
                <a:lnTo>
                  <a:pt x="252026" y="305951"/>
                </a:lnTo>
                <a:lnTo>
                  <a:pt x="252026" y="0"/>
                </a:lnTo>
                <a:lnTo>
                  <a:pt x="0" y="0"/>
                </a:lnTo>
                <a:lnTo>
                  <a:pt x="0" y="30595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87115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916355" y="305955"/>
                </a:moveTo>
                <a:lnTo>
                  <a:pt x="890968" y="305955"/>
                </a:lnTo>
                <a:lnTo>
                  <a:pt x="890968" y="0"/>
                </a:lnTo>
                <a:lnTo>
                  <a:pt x="371513" y="0"/>
                </a:lnTo>
                <a:lnTo>
                  <a:pt x="371513" y="305955"/>
                </a:lnTo>
                <a:lnTo>
                  <a:pt x="371513" y="371513"/>
                </a:lnTo>
                <a:lnTo>
                  <a:pt x="916355" y="371513"/>
                </a:lnTo>
                <a:lnTo>
                  <a:pt x="916355" y="305955"/>
                </a:lnTo>
                <a:close/>
              </a:path>
              <a:path w="1523364" h="3009265">
                <a:moveTo>
                  <a:pt x="1221041" y="2603690"/>
                </a:moveTo>
                <a:lnTo>
                  <a:pt x="916355" y="2603690"/>
                </a:lnTo>
                <a:lnTo>
                  <a:pt x="916355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586295" y="408940"/>
                </a:lnTo>
                <a:lnTo>
                  <a:pt x="586295" y="372110"/>
                </a:ln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03690"/>
                </a:lnTo>
                <a:lnTo>
                  <a:pt x="0" y="2604249"/>
                </a:lnTo>
                <a:lnTo>
                  <a:pt x="0" y="261639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293375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933750"/>
                </a:lnTo>
                <a:lnTo>
                  <a:pt x="1151674" y="2637713"/>
                </a:lnTo>
                <a:lnTo>
                  <a:pt x="890968" y="2637713"/>
                </a:lnTo>
                <a:lnTo>
                  <a:pt x="890968" y="2616390"/>
                </a:lnTo>
                <a:lnTo>
                  <a:pt x="1221041" y="2616390"/>
                </a:lnTo>
                <a:lnTo>
                  <a:pt x="1221041" y="2604249"/>
                </a:lnTo>
                <a:lnTo>
                  <a:pt x="1221041" y="2603690"/>
                </a:lnTo>
                <a:close/>
              </a:path>
              <a:path w="1523364" h="3009265">
                <a:moveTo>
                  <a:pt x="1523187" y="1943849"/>
                </a:moveTo>
                <a:lnTo>
                  <a:pt x="1114526" y="1943849"/>
                </a:lnTo>
                <a:lnTo>
                  <a:pt x="1114526" y="1956549"/>
                </a:lnTo>
                <a:lnTo>
                  <a:pt x="1523187" y="1956549"/>
                </a:lnTo>
                <a:lnTo>
                  <a:pt x="1523187" y="1943849"/>
                </a:lnTo>
                <a:close/>
              </a:path>
              <a:path w="1523364" h="3009265">
                <a:moveTo>
                  <a:pt x="1523187" y="953249"/>
                </a:moveTo>
                <a:lnTo>
                  <a:pt x="1114526" y="953249"/>
                </a:lnTo>
                <a:lnTo>
                  <a:pt x="1114526" y="965949"/>
                </a:lnTo>
                <a:lnTo>
                  <a:pt x="1523187" y="965949"/>
                </a:lnTo>
                <a:lnTo>
                  <a:pt x="1523187" y="95324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78636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60" y="2600960"/>
                </a:lnTo>
                <a:lnTo>
                  <a:pt x="408660" y="408940"/>
                </a:lnTo>
                <a:lnTo>
                  <a:pt x="1114526" y="408940"/>
                </a:lnTo>
                <a:lnTo>
                  <a:pt x="1114526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2674683"/>
            <a:ext cx="775335" cy="3008630"/>
          </a:xfrm>
          <a:custGeom>
            <a:avLst/>
            <a:gdLst/>
            <a:ahLst/>
            <a:cxnLst/>
            <a:rect l="l" t="t" r="r" b="b"/>
            <a:pathLst>
              <a:path w="775335" h="3008629">
                <a:moveTo>
                  <a:pt x="774827" y="0"/>
                </a:moveTo>
                <a:lnTo>
                  <a:pt x="366166" y="0"/>
                </a:lnTo>
                <a:lnTo>
                  <a:pt x="366166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66166" y="779780"/>
                </a:lnTo>
                <a:lnTo>
                  <a:pt x="366166" y="3008630"/>
                </a:lnTo>
                <a:lnTo>
                  <a:pt x="774827" y="3008630"/>
                </a:lnTo>
                <a:lnTo>
                  <a:pt x="774827" y="779780"/>
                </a:lnTo>
                <a:lnTo>
                  <a:pt x="774827" y="372110"/>
                </a:lnTo>
                <a:lnTo>
                  <a:pt x="77482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931110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5" h="1966595">
                <a:moveTo>
                  <a:pt x="1523187" y="1558290"/>
                </a:moveTo>
                <a:lnTo>
                  <a:pt x="408660" y="1558290"/>
                </a:lnTo>
                <a:lnTo>
                  <a:pt x="408660" y="0"/>
                </a:lnTo>
                <a:lnTo>
                  <a:pt x="0" y="0"/>
                </a:lnTo>
                <a:lnTo>
                  <a:pt x="0" y="1558290"/>
                </a:lnTo>
                <a:lnTo>
                  <a:pt x="368007" y="1558290"/>
                </a:lnTo>
                <a:lnTo>
                  <a:pt x="368007" y="1595120"/>
                </a:lnTo>
                <a:lnTo>
                  <a:pt x="371513" y="1595120"/>
                </a:lnTo>
                <a:lnTo>
                  <a:pt x="371513" y="1966341"/>
                </a:lnTo>
                <a:lnTo>
                  <a:pt x="1151674" y="1966341"/>
                </a:lnTo>
                <a:lnTo>
                  <a:pt x="1151674" y="1595120"/>
                </a:lnTo>
                <a:lnTo>
                  <a:pt x="1523187" y="1595120"/>
                </a:lnTo>
                <a:lnTo>
                  <a:pt x="1523187" y="1558290"/>
                </a:lnTo>
                <a:close/>
              </a:path>
              <a:path w="1523365" h="1966595">
                <a:moveTo>
                  <a:pt x="1523187" y="0"/>
                </a:moveTo>
                <a:lnTo>
                  <a:pt x="1114526" y="0"/>
                </a:lnTo>
                <a:lnTo>
                  <a:pt x="1114526" y="1557667"/>
                </a:lnTo>
                <a:lnTo>
                  <a:pt x="1523187" y="155766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89857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40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72435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40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59003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39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73530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39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42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39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00333" y="8"/>
            <a:ext cx="408940" cy="882015"/>
          </a:xfrm>
          <a:custGeom>
            <a:avLst/>
            <a:gdLst/>
            <a:ahLst/>
            <a:cxnLst/>
            <a:rect l="l" t="t" r="r" b="b"/>
            <a:pathLst>
              <a:path w="408939" h="882015">
                <a:moveTo>
                  <a:pt x="0" y="882006"/>
                </a:moveTo>
                <a:lnTo>
                  <a:pt x="408660" y="882006"/>
                </a:lnTo>
                <a:lnTo>
                  <a:pt x="408660" y="0"/>
                </a:lnTo>
                <a:lnTo>
                  <a:pt x="0" y="0"/>
                </a:lnTo>
                <a:lnTo>
                  <a:pt x="0" y="8820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12"/>
            <a:ext cx="1110615" cy="1965960"/>
          </a:xfrm>
          <a:custGeom>
            <a:avLst/>
            <a:gdLst/>
            <a:ahLst/>
            <a:cxnLst/>
            <a:rect l="l" t="t" r="r" b="b"/>
            <a:pathLst>
              <a:path w="1110615" h="1965960">
                <a:moveTo>
                  <a:pt x="1110068" y="0"/>
                </a:moveTo>
                <a:lnTo>
                  <a:pt x="701421" y="0"/>
                </a:lnTo>
                <a:lnTo>
                  <a:pt x="701421" y="1558290"/>
                </a:lnTo>
                <a:lnTo>
                  <a:pt x="0" y="1558290"/>
                </a:lnTo>
                <a:lnTo>
                  <a:pt x="0" y="1595120"/>
                </a:lnTo>
                <a:lnTo>
                  <a:pt x="0" y="1965960"/>
                </a:lnTo>
                <a:lnTo>
                  <a:pt x="738568" y="1965960"/>
                </a:lnTo>
                <a:lnTo>
                  <a:pt x="738568" y="1595120"/>
                </a:lnTo>
                <a:lnTo>
                  <a:pt x="1110068" y="1595120"/>
                </a:lnTo>
                <a:lnTo>
                  <a:pt x="1110068" y="1558290"/>
                </a:lnTo>
                <a:lnTo>
                  <a:pt x="111006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480669" y="6487077"/>
            <a:ext cx="9779635" cy="488315"/>
            <a:chOff x="480669" y="6487077"/>
            <a:chExt cx="9779635" cy="488315"/>
          </a:xfrm>
        </p:grpSpPr>
        <p:sp>
          <p:nvSpPr>
            <p:cNvPr id="37" name="object 37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81752" y="6540512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10" y="0"/>
                  </a:moveTo>
                  <a:lnTo>
                    <a:pt x="190496" y="0"/>
                  </a:lnTo>
                  <a:lnTo>
                    <a:pt x="146818" y="5030"/>
                  </a:lnTo>
                  <a:lnTo>
                    <a:pt x="106721" y="19361"/>
                  </a:lnTo>
                  <a:lnTo>
                    <a:pt x="71350" y="41847"/>
                  </a:lnTo>
                  <a:lnTo>
                    <a:pt x="41848" y="71348"/>
                  </a:lnTo>
                  <a:lnTo>
                    <a:pt x="19360" y="106718"/>
                  </a:lnTo>
                  <a:lnTo>
                    <a:pt x="5029" y="146817"/>
                  </a:lnTo>
                  <a:lnTo>
                    <a:pt x="0" y="190500"/>
                  </a:lnTo>
                  <a:lnTo>
                    <a:pt x="5030" y="234174"/>
                  </a:lnTo>
                  <a:lnTo>
                    <a:pt x="19360" y="274267"/>
                  </a:lnTo>
                  <a:lnTo>
                    <a:pt x="41848" y="309636"/>
                  </a:lnTo>
                  <a:lnTo>
                    <a:pt x="71350" y="339136"/>
                  </a:lnTo>
                  <a:lnTo>
                    <a:pt x="106721" y="361624"/>
                  </a:lnTo>
                  <a:lnTo>
                    <a:pt x="146818" y="375955"/>
                  </a:lnTo>
                  <a:lnTo>
                    <a:pt x="190496" y="380987"/>
                  </a:lnTo>
                  <a:lnTo>
                    <a:pt x="9556010" y="380987"/>
                  </a:lnTo>
                  <a:lnTo>
                    <a:pt x="9599684" y="375955"/>
                  </a:lnTo>
                  <a:lnTo>
                    <a:pt x="9639777" y="361624"/>
                  </a:lnTo>
                  <a:lnTo>
                    <a:pt x="9675146" y="339136"/>
                  </a:lnTo>
                  <a:lnTo>
                    <a:pt x="9704646" y="309636"/>
                  </a:lnTo>
                  <a:lnTo>
                    <a:pt x="9727134" y="274267"/>
                  </a:lnTo>
                  <a:lnTo>
                    <a:pt x="9741466" y="234171"/>
                  </a:lnTo>
                  <a:lnTo>
                    <a:pt x="9746496" y="190492"/>
                  </a:lnTo>
                  <a:lnTo>
                    <a:pt x="9741464" y="146813"/>
                  </a:lnTo>
                  <a:lnTo>
                    <a:pt x="9727134" y="106718"/>
                  </a:lnTo>
                  <a:lnTo>
                    <a:pt x="9704646" y="71348"/>
                  </a:lnTo>
                  <a:lnTo>
                    <a:pt x="9675146" y="41847"/>
                  </a:lnTo>
                  <a:lnTo>
                    <a:pt x="9639777" y="19361"/>
                  </a:lnTo>
                  <a:lnTo>
                    <a:pt x="9599684" y="5030"/>
                  </a:lnTo>
                  <a:lnTo>
                    <a:pt x="955601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34104" y="6540512"/>
              <a:ext cx="9672955" cy="381000"/>
            </a:xfrm>
            <a:custGeom>
              <a:avLst/>
              <a:gdLst/>
              <a:ahLst/>
              <a:cxnLst/>
              <a:rect l="l" t="t" r="r" b="b"/>
              <a:pathLst>
                <a:path w="9672955" h="381000">
                  <a:moveTo>
                    <a:pt x="320139" y="0"/>
                  </a:moveTo>
                  <a:lnTo>
                    <a:pt x="0" y="320139"/>
                  </a:lnTo>
                </a:path>
                <a:path w="9672955" h="381000">
                  <a:moveTo>
                    <a:pt x="606689" y="0"/>
                  </a:moveTo>
                  <a:lnTo>
                    <a:pt x="225702" y="380987"/>
                  </a:lnTo>
                </a:path>
                <a:path w="9672955" h="381000">
                  <a:moveTo>
                    <a:pt x="893226" y="0"/>
                  </a:moveTo>
                  <a:lnTo>
                    <a:pt x="512239" y="380987"/>
                  </a:lnTo>
                </a:path>
                <a:path w="9672955" h="381000">
                  <a:moveTo>
                    <a:pt x="1179776" y="0"/>
                  </a:moveTo>
                  <a:lnTo>
                    <a:pt x="798789" y="380987"/>
                  </a:lnTo>
                </a:path>
                <a:path w="9672955" h="381000">
                  <a:moveTo>
                    <a:pt x="1466314" y="0"/>
                  </a:moveTo>
                  <a:lnTo>
                    <a:pt x="1085327" y="380987"/>
                  </a:lnTo>
                </a:path>
                <a:path w="9672955" h="381000">
                  <a:moveTo>
                    <a:pt x="1752864" y="0"/>
                  </a:moveTo>
                  <a:lnTo>
                    <a:pt x="1371877" y="380987"/>
                  </a:lnTo>
                </a:path>
                <a:path w="9672955" h="381000">
                  <a:moveTo>
                    <a:pt x="2039401" y="0"/>
                  </a:moveTo>
                  <a:lnTo>
                    <a:pt x="1658414" y="380987"/>
                  </a:lnTo>
                </a:path>
                <a:path w="9672955" h="381000">
                  <a:moveTo>
                    <a:pt x="2325951" y="0"/>
                  </a:moveTo>
                  <a:lnTo>
                    <a:pt x="1944964" y="380987"/>
                  </a:lnTo>
                </a:path>
                <a:path w="9672955" h="381000">
                  <a:moveTo>
                    <a:pt x="2612490" y="0"/>
                  </a:moveTo>
                  <a:lnTo>
                    <a:pt x="2231513" y="380987"/>
                  </a:lnTo>
                </a:path>
                <a:path w="9672955" h="381000">
                  <a:moveTo>
                    <a:pt x="2899039" y="0"/>
                  </a:moveTo>
                  <a:lnTo>
                    <a:pt x="2518052" y="380987"/>
                  </a:lnTo>
                </a:path>
                <a:path w="9672955" h="381000">
                  <a:moveTo>
                    <a:pt x="3185578" y="0"/>
                  </a:moveTo>
                  <a:lnTo>
                    <a:pt x="2804600" y="380987"/>
                  </a:lnTo>
                </a:path>
                <a:path w="9672955" h="381000">
                  <a:moveTo>
                    <a:pt x="3472126" y="0"/>
                  </a:moveTo>
                  <a:lnTo>
                    <a:pt x="3091139" y="380987"/>
                  </a:lnTo>
                </a:path>
                <a:path w="9672955" h="381000">
                  <a:moveTo>
                    <a:pt x="3758665" y="0"/>
                  </a:moveTo>
                  <a:lnTo>
                    <a:pt x="3377688" y="380987"/>
                  </a:lnTo>
                </a:path>
                <a:path w="9672955" h="381000">
                  <a:moveTo>
                    <a:pt x="4045214" y="0"/>
                  </a:moveTo>
                  <a:lnTo>
                    <a:pt x="3664227" y="380987"/>
                  </a:lnTo>
                </a:path>
                <a:path w="9672955" h="381000">
                  <a:moveTo>
                    <a:pt x="4331753" y="0"/>
                  </a:moveTo>
                  <a:lnTo>
                    <a:pt x="3950775" y="380987"/>
                  </a:lnTo>
                </a:path>
                <a:path w="9672955" h="381000">
                  <a:moveTo>
                    <a:pt x="4618301" y="0"/>
                  </a:moveTo>
                  <a:lnTo>
                    <a:pt x="4237314" y="380987"/>
                  </a:lnTo>
                </a:path>
                <a:path w="9672955" h="381000">
                  <a:moveTo>
                    <a:pt x="4904840" y="0"/>
                  </a:moveTo>
                  <a:lnTo>
                    <a:pt x="4523863" y="380987"/>
                  </a:lnTo>
                </a:path>
                <a:path w="9672955" h="381000">
                  <a:moveTo>
                    <a:pt x="5191389" y="0"/>
                  </a:moveTo>
                  <a:lnTo>
                    <a:pt x="4810402" y="380987"/>
                  </a:lnTo>
                </a:path>
                <a:path w="9672955" h="381000">
                  <a:moveTo>
                    <a:pt x="5477939" y="0"/>
                  </a:moveTo>
                  <a:lnTo>
                    <a:pt x="5096952" y="380987"/>
                  </a:lnTo>
                </a:path>
                <a:path w="9672955" h="381000">
                  <a:moveTo>
                    <a:pt x="5764476" y="0"/>
                  </a:moveTo>
                  <a:lnTo>
                    <a:pt x="5383489" y="380987"/>
                  </a:lnTo>
                </a:path>
                <a:path w="9672955" h="381000">
                  <a:moveTo>
                    <a:pt x="6051027" y="0"/>
                  </a:moveTo>
                  <a:lnTo>
                    <a:pt x="5670039" y="380987"/>
                  </a:lnTo>
                </a:path>
                <a:path w="9672955" h="381000">
                  <a:moveTo>
                    <a:pt x="6337564" y="0"/>
                  </a:moveTo>
                  <a:lnTo>
                    <a:pt x="5956577" y="380987"/>
                  </a:lnTo>
                </a:path>
                <a:path w="9672955" h="381000">
                  <a:moveTo>
                    <a:pt x="6624114" y="0"/>
                  </a:moveTo>
                  <a:lnTo>
                    <a:pt x="6243127" y="380987"/>
                  </a:lnTo>
                </a:path>
                <a:path w="9672955" h="381000">
                  <a:moveTo>
                    <a:pt x="6910651" y="0"/>
                  </a:moveTo>
                  <a:lnTo>
                    <a:pt x="6529664" y="380987"/>
                  </a:lnTo>
                </a:path>
                <a:path w="9672955" h="381000">
                  <a:moveTo>
                    <a:pt x="7197202" y="0"/>
                  </a:moveTo>
                  <a:lnTo>
                    <a:pt x="6816214" y="380987"/>
                  </a:lnTo>
                </a:path>
                <a:path w="9672955" h="381000">
                  <a:moveTo>
                    <a:pt x="7483740" y="0"/>
                  </a:moveTo>
                  <a:lnTo>
                    <a:pt x="7102763" y="380987"/>
                  </a:lnTo>
                </a:path>
                <a:path w="9672955" h="381000">
                  <a:moveTo>
                    <a:pt x="7770289" y="0"/>
                  </a:moveTo>
                  <a:lnTo>
                    <a:pt x="7389302" y="380987"/>
                  </a:lnTo>
                </a:path>
                <a:path w="9672955" h="381000">
                  <a:moveTo>
                    <a:pt x="8056828" y="0"/>
                  </a:moveTo>
                  <a:lnTo>
                    <a:pt x="7675850" y="380987"/>
                  </a:lnTo>
                </a:path>
                <a:path w="9672955" h="381000">
                  <a:moveTo>
                    <a:pt x="8343377" y="0"/>
                  </a:moveTo>
                  <a:lnTo>
                    <a:pt x="7962389" y="380987"/>
                  </a:lnTo>
                </a:path>
                <a:path w="9672955" h="381000">
                  <a:moveTo>
                    <a:pt x="8629915" y="0"/>
                  </a:moveTo>
                  <a:lnTo>
                    <a:pt x="8248938" y="380987"/>
                  </a:lnTo>
                </a:path>
                <a:path w="9672955" h="381000">
                  <a:moveTo>
                    <a:pt x="8916464" y="0"/>
                  </a:moveTo>
                  <a:lnTo>
                    <a:pt x="8535477" y="380987"/>
                  </a:lnTo>
                </a:path>
                <a:path w="9672955" h="381000">
                  <a:moveTo>
                    <a:pt x="9203003" y="0"/>
                  </a:moveTo>
                  <a:lnTo>
                    <a:pt x="8822025" y="380987"/>
                  </a:lnTo>
                </a:path>
                <a:path w="9672955" h="381000">
                  <a:moveTo>
                    <a:pt x="9489552" y="0"/>
                  </a:moveTo>
                  <a:lnTo>
                    <a:pt x="9108564" y="380987"/>
                  </a:lnTo>
                </a:path>
                <a:path w="9672955" h="381000">
                  <a:moveTo>
                    <a:pt x="9672680" y="103413"/>
                  </a:moveTo>
                  <a:lnTo>
                    <a:pt x="9395113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/>
          <p:nvPr/>
        </p:nvSpPr>
        <p:spPr>
          <a:xfrm>
            <a:off x="1392872" y="882015"/>
            <a:ext cx="7906384" cy="1269365"/>
          </a:xfrm>
          <a:custGeom>
            <a:avLst/>
            <a:gdLst/>
            <a:ahLst/>
            <a:cxnLst/>
            <a:rect l="l" t="t" r="r" b="b"/>
            <a:pathLst>
              <a:path w="7906384" h="1269364">
                <a:moveTo>
                  <a:pt x="7906258" y="0"/>
                </a:moveTo>
                <a:lnTo>
                  <a:pt x="0" y="0"/>
                </a:lnTo>
                <a:lnTo>
                  <a:pt x="0" y="1268996"/>
                </a:lnTo>
                <a:lnTo>
                  <a:pt x="7906258" y="1268996"/>
                </a:lnTo>
                <a:lnTo>
                  <a:pt x="7906258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881849" y="859124"/>
            <a:ext cx="6936740" cy="707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450" spc="-434">
                <a:solidFill>
                  <a:srgbClr val="1D1D1B"/>
                </a:solidFill>
              </a:rPr>
              <a:t>AUDI</a:t>
            </a:r>
            <a:r>
              <a:rPr dirty="0" sz="4450" spc="-425">
                <a:solidFill>
                  <a:srgbClr val="1D1D1B"/>
                </a:solidFill>
              </a:rPr>
              <a:t>O</a:t>
            </a:r>
            <a:r>
              <a:rPr dirty="0" sz="4450" spc="-360">
                <a:solidFill>
                  <a:srgbClr val="1D1D1B"/>
                </a:solidFill>
              </a:rPr>
              <a:t>-</a:t>
            </a:r>
            <a:r>
              <a:rPr dirty="0" sz="4450" spc="-285">
                <a:solidFill>
                  <a:srgbClr val="1D1D1B"/>
                </a:solidFill>
              </a:rPr>
              <a:t>VISUEL</a:t>
            </a:r>
            <a:r>
              <a:rPr dirty="0" sz="4450" spc="-355">
                <a:solidFill>
                  <a:srgbClr val="1D1D1B"/>
                </a:solidFill>
              </a:rPr>
              <a:t>E</a:t>
            </a:r>
            <a:r>
              <a:rPr dirty="0" sz="4450" spc="-50">
                <a:solidFill>
                  <a:srgbClr val="1D1D1B"/>
                </a:solidFill>
              </a:rPr>
              <a:t> </a:t>
            </a:r>
            <a:r>
              <a:rPr dirty="0" sz="4450" spc="-395">
                <a:solidFill>
                  <a:srgbClr val="1D1D1B"/>
                </a:solidFill>
              </a:rPr>
              <a:t>INPU</a:t>
            </a:r>
            <a:r>
              <a:rPr dirty="0" sz="4450" spc="-430">
                <a:solidFill>
                  <a:srgbClr val="1D1D1B"/>
                </a:solidFill>
              </a:rPr>
              <a:t>T</a:t>
            </a:r>
            <a:r>
              <a:rPr dirty="0" sz="4450" spc="-50">
                <a:solidFill>
                  <a:srgbClr val="1D1D1B"/>
                </a:solidFill>
              </a:rPr>
              <a:t> </a:t>
            </a:r>
            <a:r>
              <a:rPr dirty="0" sz="4450" spc="-355">
                <a:solidFill>
                  <a:srgbClr val="1D1D1B"/>
                </a:solidFill>
              </a:rPr>
              <a:t>CORREC</a:t>
            </a:r>
            <a:r>
              <a:rPr dirty="0" sz="4450" spc="-365">
                <a:solidFill>
                  <a:srgbClr val="1D1D1B"/>
                </a:solidFill>
              </a:rPr>
              <a:t>T</a:t>
            </a:r>
            <a:r>
              <a:rPr dirty="0" sz="4450" spc="-50">
                <a:solidFill>
                  <a:srgbClr val="1D1D1B"/>
                </a:solidFill>
              </a:rPr>
              <a:t> </a:t>
            </a:r>
            <a:r>
              <a:rPr dirty="0" sz="4450" spc="-545">
                <a:solidFill>
                  <a:srgbClr val="1D1D1B"/>
                </a:solidFill>
              </a:rPr>
              <a:t>EN</a:t>
            </a:r>
            <a:endParaRPr sz="4450"/>
          </a:p>
        </p:txBody>
      </p:sp>
      <p:sp>
        <p:nvSpPr>
          <p:cNvPr id="43" name="object 43"/>
          <p:cNvSpPr txBox="1"/>
          <p:nvPr/>
        </p:nvSpPr>
        <p:spPr>
          <a:xfrm>
            <a:off x="1392872" y="1576713"/>
            <a:ext cx="7947025" cy="574675"/>
          </a:xfrm>
          <a:prstGeom prst="rect">
            <a:avLst/>
          </a:prstGeom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8575">
              <a:lnSpc>
                <a:spcPts val="4050"/>
              </a:lnSpc>
            </a:pPr>
            <a:r>
              <a:rPr dirty="0" sz="4450" spc="-484">
                <a:solidFill>
                  <a:srgbClr val="1D1D1B"/>
                </a:solidFill>
                <a:latin typeface="Calibri"/>
                <a:cs typeface="Calibri"/>
              </a:rPr>
              <a:t>COMPLEE</a:t>
            </a:r>
            <a:r>
              <a:rPr dirty="0" sz="4450" spc="-74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35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r>
              <a:rPr dirty="0" sz="4450" spc="-8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25">
                <a:solidFill>
                  <a:srgbClr val="1D1D1B"/>
                </a:solidFill>
                <a:latin typeface="Calibri"/>
                <a:cs typeface="Calibri"/>
              </a:rPr>
              <a:t>KLI</a:t>
            </a:r>
            <a:r>
              <a:rPr dirty="0" sz="4450" spc="-375">
                <a:solidFill>
                  <a:srgbClr val="1D1D1B"/>
                </a:solidFill>
                <a:latin typeface="Calibri"/>
                <a:cs typeface="Calibri"/>
              </a:rPr>
              <a:t>K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80">
                <a:solidFill>
                  <a:srgbClr val="1D1D1B"/>
                </a:solidFill>
                <a:latin typeface="Calibri"/>
                <a:cs typeface="Calibri"/>
              </a:rPr>
              <a:t>O</a:t>
            </a:r>
            <a:r>
              <a:rPr dirty="0" sz="4450" spc="-500">
                <a:solidFill>
                  <a:srgbClr val="1D1D1B"/>
                </a:solidFill>
                <a:latin typeface="Calibri"/>
                <a:cs typeface="Calibri"/>
              </a:rPr>
              <a:t>P</a:t>
            </a:r>
            <a:r>
              <a:rPr dirty="0" sz="4450" spc="-8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65">
                <a:solidFill>
                  <a:srgbClr val="1D1D1B"/>
                </a:solidFill>
                <a:latin typeface="Calibri"/>
                <a:cs typeface="Calibri"/>
              </a:rPr>
              <a:t>‘</a:t>
            </a:r>
            <a:r>
              <a:rPr dirty="0" sz="4450" spc="-535">
                <a:solidFill>
                  <a:srgbClr val="1D1D1B"/>
                </a:solidFill>
                <a:latin typeface="Calibri"/>
                <a:cs typeface="Calibri"/>
              </a:rPr>
              <a:t>O</a:t>
            </a:r>
            <a:r>
              <a:rPr dirty="0" sz="4450" spc="-440">
                <a:solidFill>
                  <a:srgbClr val="1D1D1B"/>
                </a:solidFill>
                <a:latin typeface="Calibri"/>
                <a:cs typeface="Calibri"/>
              </a:rPr>
              <a:t>K</a:t>
            </a:r>
            <a:r>
              <a:rPr dirty="0" sz="4450" spc="-80">
                <a:solidFill>
                  <a:srgbClr val="1D1D1B"/>
                </a:solidFill>
                <a:latin typeface="Calibri"/>
                <a:cs typeface="Calibri"/>
              </a:rPr>
              <a:t>’</a:t>
            </a:r>
            <a:r>
              <a:rPr dirty="0" sz="4450" spc="-35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445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543350" y="2320505"/>
            <a:ext cx="3605529" cy="3618229"/>
            <a:chOff x="3543350" y="2320505"/>
            <a:chExt cx="3605529" cy="3618229"/>
          </a:xfrm>
        </p:grpSpPr>
        <p:sp>
          <p:nvSpPr>
            <p:cNvPr id="45" name="object 45"/>
            <p:cNvSpPr/>
            <p:nvPr/>
          </p:nvSpPr>
          <p:spPr>
            <a:xfrm>
              <a:off x="3543350" y="2320505"/>
              <a:ext cx="3605529" cy="3618229"/>
            </a:xfrm>
            <a:custGeom>
              <a:avLst/>
              <a:gdLst/>
              <a:ahLst/>
              <a:cxnLst/>
              <a:rect l="l" t="t" r="r" b="b"/>
              <a:pathLst>
                <a:path w="3605529" h="3618229">
                  <a:moveTo>
                    <a:pt x="330060" y="1320253"/>
                  </a:moveTo>
                  <a:lnTo>
                    <a:pt x="0" y="1320253"/>
                  </a:lnTo>
                  <a:lnTo>
                    <a:pt x="0" y="1650301"/>
                  </a:lnTo>
                  <a:lnTo>
                    <a:pt x="0" y="1980374"/>
                  </a:lnTo>
                  <a:lnTo>
                    <a:pt x="330060" y="1980374"/>
                  </a:lnTo>
                  <a:lnTo>
                    <a:pt x="330060" y="1650314"/>
                  </a:lnTo>
                  <a:lnTo>
                    <a:pt x="330060" y="1320253"/>
                  </a:lnTo>
                  <a:close/>
                </a:path>
                <a:path w="3605529" h="3618229">
                  <a:moveTo>
                    <a:pt x="660120" y="660133"/>
                  </a:moveTo>
                  <a:lnTo>
                    <a:pt x="330060" y="660133"/>
                  </a:lnTo>
                  <a:lnTo>
                    <a:pt x="330060" y="990180"/>
                  </a:lnTo>
                  <a:lnTo>
                    <a:pt x="330060" y="1320253"/>
                  </a:lnTo>
                  <a:lnTo>
                    <a:pt x="660120" y="1320253"/>
                  </a:lnTo>
                  <a:lnTo>
                    <a:pt x="660120" y="990193"/>
                  </a:lnTo>
                  <a:lnTo>
                    <a:pt x="660120" y="660133"/>
                  </a:lnTo>
                  <a:close/>
                </a:path>
                <a:path w="3605529" h="3618229">
                  <a:moveTo>
                    <a:pt x="964793" y="2957868"/>
                  </a:moveTo>
                  <a:lnTo>
                    <a:pt x="660120" y="2957868"/>
                  </a:lnTo>
                  <a:lnTo>
                    <a:pt x="660120" y="2640495"/>
                  </a:lnTo>
                  <a:lnTo>
                    <a:pt x="660120" y="2310434"/>
                  </a:lnTo>
                  <a:lnTo>
                    <a:pt x="330060" y="2310434"/>
                  </a:lnTo>
                  <a:lnTo>
                    <a:pt x="330060" y="1980387"/>
                  </a:lnTo>
                  <a:lnTo>
                    <a:pt x="0" y="1980387"/>
                  </a:lnTo>
                  <a:lnTo>
                    <a:pt x="0" y="2310447"/>
                  </a:lnTo>
                  <a:lnTo>
                    <a:pt x="330060" y="2310447"/>
                  </a:lnTo>
                  <a:lnTo>
                    <a:pt x="330060" y="2640495"/>
                  </a:lnTo>
                  <a:lnTo>
                    <a:pt x="330060" y="2970568"/>
                  </a:lnTo>
                  <a:lnTo>
                    <a:pt x="634733" y="2970568"/>
                  </a:lnTo>
                  <a:lnTo>
                    <a:pt x="634733" y="3287928"/>
                  </a:lnTo>
                  <a:lnTo>
                    <a:pt x="964793" y="3287928"/>
                  </a:lnTo>
                  <a:lnTo>
                    <a:pt x="964793" y="2957868"/>
                  </a:lnTo>
                  <a:close/>
                </a:path>
                <a:path w="3605529" h="3618229">
                  <a:moveTo>
                    <a:pt x="1294841" y="330060"/>
                  </a:moveTo>
                  <a:lnTo>
                    <a:pt x="964793" y="330060"/>
                  </a:lnTo>
                  <a:lnTo>
                    <a:pt x="634733" y="330060"/>
                  </a:lnTo>
                  <a:lnTo>
                    <a:pt x="634733" y="660120"/>
                  </a:lnTo>
                  <a:lnTo>
                    <a:pt x="964793" y="660120"/>
                  </a:lnTo>
                  <a:lnTo>
                    <a:pt x="1294841" y="660120"/>
                  </a:lnTo>
                  <a:lnTo>
                    <a:pt x="1294841" y="330060"/>
                  </a:lnTo>
                  <a:close/>
                </a:path>
                <a:path w="3605529" h="3618229">
                  <a:moveTo>
                    <a:pt x="1294866" y="2957868"/>
                  </a:moveTo>
                  <a:lnTo>
                    <a:pt x="964806" y="2957868"/>
                  </a:lnTo>
                  <a:lnTo>
                    <a:pt x="964806" y="3287928"/>
                  </a:lnTo>
                  <a:lnTo>
                    <a:pt x="1294866" y="3287928"/>
                  </a:lnTo>
                  <a:lnTo>
                    <a:pt x="1294866" y="2957868"/>
                  </a:lnTo>
                  <a:close/>
                </a:path>
                <a:path w="3605529" h="3618229">
                  <a:moveTo>
                    <a:pt x="1462278" y="2298027"/>
                  </a:moveTo>
                  <a:lnTo>
                    <a:pt x="1105242" y="2298027"/>
                  </a:lnTo>
                  <a:lnTo>
                    <a:pt x="1105242" y="2310460"/>
                  </a:lnTo>
                  <a:lnTo>
                    <a:pt x="1462278" y="2310460"/>
                  </a:lnTo>
                  <a:lnTo>
                    <a:pt x="1462278" y="2298027"/>
                  </a:lnTo>
                  <a:close/>
                </a:path>
                <a:path w="3605529" h="3618229">
                  <a:moveTo>
                    <a:pt x="1624914" y="0"/>
                  </a:moveTo>
                  <a:lnTo>
                    <a:pt x="1294866" y="0"/>
                  </a:lnTo>
                  <a:lnTo>
                    <a:pt x="1294866" y="330073"/>
                  </a:lnTo>
                  <a:lnTo>
                    <a:pt x="1624914" y="330073"/>
                  </a:lnTo>
                  <a:lnTo>
                    <a:pt x="1624914" y="0"/>
                  </a:lnTo>
                  <a:close/>
                </a:path>
                <a:path w="3605529" h="3618229">
                  <a:moveTo>
                    <a:pt x="2155037" y="2298027"/>
                  </a:moveTo>
                  <a:lnTo>
                    <a:pt x="1976513" y="2298027"/>
                  </a:lnTo>
                  <a:lnTo>
                    <a:pt x="1976513" y="2310460"/>
                  </a:lnTo>
                  <a:lnTo>
                    <a:pt x="2155037" y="2310460"/>
                  </a:lnTo>
                  <a:lnTo>
                    <a:pt x="2155037" y="2298027"/>
                  </a:lnTo>
                  <a:close/>
                </a:path>
                <a:path w="3605529" h="3618229">
                  <a:moveTo>
                    <a:pt x="2285047" y="3287941"/>
                  </a:moveTo>
                  <a:lnTo>
                    <a:pt x="1954987" y="3287941"/>
                  </a:lnTo>
                  <a:lnTo>
                    <a:pt x="1624926" y="3287941"/>
                  </a:lnTo>
                  <a:lnTo>
                    <a:pt x="1294866" y="3287941"/>
                  </a:lnTo>
                  <a:lnTo>
                    <a:pt x="1294866" y="3618001"/>
                  </a:lnTo>
                  <a:lnTo>
                    <a:pt x="1624926" y="3618001"/>
                  </a:lnTo>
                  <a:lnTo>
                    <a:pt x="1954987" y="3618001"/>
                  </a:lnTo>
                  <a:lnTo>
                    <a:pt x="2285047" y="3618001"/>
                  </a:lnTo>
                  <a:lnTo>
                    <a:pt x="2285047" y="3287941"/>
                  </a:lnTo>
                  <a:close/>
                </a:path>
                <a:path w="3605529" h="3618229">
                  <a:moveTo>
                    <a:pt x="2615095" y="330060"/>
                  </a:moveTo>
                  <a:lnTo>
                    <a:pt x="2285047" y="330060"/>
                  </a:lnTo>
                  <a:lnTo>
                    <a:pt x="2285047" y="0"/>
                  </a:lnTo>
                  <a:lnTo>
                    <a:pt x="1954987" y="0"/>
                  </a:lnTo>
                  <a:lnTo>
                    <a:pt x="1624926" y="0"/>
                  </a:lnTo>
                  <a:lnTo>
                    <a:pt x="1624926" y="330073"/>
                  </a:lnTo>
                  <a:lnTo>
                    <a:pt x="1954987" y="330073"/>
                  </a:lnTo>
                  <a:lnTo>
                    <a:pt x="2285047" y="330073"/>
                  </a:lnTo>
                  <a:lnTo>
                    <a:pt x="2285047" y="660120"/>
                  </a:lnTo>
                  <a:lnTo>
                    <a:pt x="2615095" y="660120"/>
                  </a:lnTo>
                  <a:lnTo>
                    <a:pt x="2615095" y="330060"/>
                  </a:lnTo>
                  <a:close/>
                </a:path>
                <a:path w="3605529" h="3618229">
                  <a:moveTo>
                    <a:pt x="2615107" y="2957868"/>
                  </a:moveTo>
                  <a:lnTo>
                    <a:pt x="2285047" y="2957868"/>
                  </a:lnTo>
                  <a:lnTo>
                    <a:pt x="2285047" y="3287928"/>
                  </a:lnTo>
                  <a:lnTo>
                    <a:pt x="2615107" y="3287928"/>
                  </a:lnTo>
                  <a:lnTo>
                    <a:pt x="2615107" y="2957868"/>
                  </a:lnTo>
                  <a:close/>
                </a:path>
                <a:path w="3605529" h="3618229">
                  <a:moveTo>
                    <a:pt x="2690596" y="2298027"/>
                  </a:moveTo>
                  <a:lnTo>
                    <a:pt x="2512072" y="2298027"/>
                  </a:lnTo>
                  <a:lnTo>
                    <a:pt x="2512072" y="2310460"/>
                  </a:lnTo>
                  <a:lnTo>
                    <a:pt x="2690596" y="2310460"/>
                  </a:lnTo>
                  <a:lnTo>
                    <a:pt x="2690596" y="2298027"/>
                  </a:lnTo>
                  <a:close/>
                </a:path>
                <a:path w="3605529" h="3618229">
                  <a:moveTo>
                    <a:pt x="2945168" y="330060"/>
                  </a:moveTo>
                  <a:lnTo>
                    <a:pt x="2615107" y="330060"/>
                  </a:lnTo>
                  <a:lnTo>
                    <a:pt x="2615107" y="660120"/>
                  </a:lnTo>
                  <a:lnTo>
                    <a:pt x="2945168" y="660120"/>
                  </a:lnTo>
                  <a:lnTo>
                    <a:pt x="2945168" y="330060"/>
                  </a:lnTo>
                  <a:close/>
                </a:path>
                <a:path w="3605529" h="3618229">
                  <a:moveTo>
                    <a:pt x="2945180" y="2957868"/>
                  </a:moveTo>
                  <a:lnTo>
                    <a:pt x="2615120" y="2957868"/>
                  </a:lnTo>
                  <a:lnTo>
                    <a:pt x="2615120" y="3287928"/>
                  </a:lnTo>
                  <a:lnTo>
                    <a:pt x="2945180" y="3287928"/>
                  </a:lnTo>
                  <a:lnTo>
                    <a:pt x="2945180" y="2957868"/>
                  </a:lnTo>
                  <a:close/>
                </a:path>
                <a:path w="3605529" h="3618229">
                  <a:moveTo>
                    <a:pt x="3275241" y="2297747"/>
                  </a:moveTo>
                  <a:lnTo>
                    <a:pt x="2945180" y="2297747"/>
                  </a:lnTo>
                  <a:lnTo>
                    <a:pt x="2945180" y="2627807"/>
                  </a:lnTo>
                  <a:lnTo>
                    <a:pt x="2945180" y="2957868"/>
                  </a:lnTo>
                  <a:lnTo>
                    <a:pt x="3275241" y="2957868"/>
                  </a:lnTo>
                  <a:lnTo>
                    <a:pt x="3275241" y="2627833"/>
                  </a:lnTo>
                  <a:lnTo>
                    <a:pt x="3275241" y="2297747"/>
                  </a:lnTo>
                  <a:close/>
                </a:path>
                <a:path w="3605529" h="3618229">
                  <a:moveTo>
                    <a:pt x="3275241" y="647433"/>
                  </a:moveTo>
                  <a:lnTo>
                    <a:pt x="2945180" y="647433"/>
                  </a:lnTo>
                  <a:lnTo>
                    <a:pt x="2945180" y="977493"/>
                  </a:lnTo>
                  <a:lnTo>
                    <a:pt x="2945180" y="1307553"/>
                  </a:lnTo>
                  <a:lnTo>
                    <a:pt x="3275241" y="1307553"/>
                  </a:lnTo>
                  <a:lnTo>
                    <a:pt x="3275241" y="977493"/>
                  </a:lnTo>
                  <a:lnTo>
                    <a:pt x="3275241" y="647433"/>
                  </a:lnTo>
                  <a:close/>
                </a:path>
                <a:path w="3605529" h="3618229">
                  <a:moveTo>
                    <a:pt x="3605301" y="1307553"/>
                  </a:moveTo>
                  <a:lnTo>
                    <a:pt x="3275241" y="1307553"/>
                  </a:lnTo>
                  <a:lnTo>
                    <a:pt x="3275241" y="1637626"/>
                  </a:lnTo>
                  <a:lnTo>
                    <a:pt x="3275241" y="1967687"/>
                  </a:lnTo>
                  <a:lnTo>
                    <a:pt x="3275241" y="2297747"/>
                  </a:lnTo>
                  <a:lnTo>
                    <a:pt x="3605301" y="2297747"/>
                  </a:lnTo>
                  <a:lnTo>
                    <a:pt x="3605301" y="1967687"/>
                  </a:lnTo>
                  <a:lnTo>
                    <a:pt x="3605301" y="1637639"/>
                  </a:lnTo>
                  <a:lnTo>
                    <a:pt x="3605301" y="1307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873411" y="2650578"/>
              <a:ext cx="2945765" cy="2993390"/>
            </a:xfrm>
            <a:custGeom>
              <a:avLst/>
              <a:gdLst/>
              <a:ahLst/>
              <a:cxnLst/>
              <a:rect l="l" t="t" r="r" b="b"/>
              <a:pathLst>
                <a:path w="2945765" h="2993390">
                  <a:moveTo>
                    <a:pt x="1973630" y="2957868"/>
                  </a:moveTo>
                  <a:lnTo>
                    <a:pt x="1954974" y="2957868"/>
                  </a:lnTo>
                  <a:lnTo>
                    <a:pt x="1954974" y="2993123"/>
                  </a:lnTo>
                  <a:lnTo>
                    <a:pt x="1973630" y="2993123"/>
                  </a:lnTo>
                  <a:lnTo>
                    <a:pt x="1973630" y="2957868"/>
                  </a:lnTo>
                  <a:close/>
                </a:path>
                <a:path w="2945765" h="2993390">
                  <a:moveTo>
                    <a:pt x="2945168" y="990053"/>
                  </a:moveTo>
                  <a:lnTo>
                    <a:pt x="330060" y="990053"/>
                  </a:lnTo>
                  <a:lnTo>
                    <a:pt x="330060" y="987513"/>
                  </a:lnTo>
                  <a:lnTo>
                    <a:pt x="0" y="987513"/>
                  </a:lnTo>
                  <a:lnTo>
                    <a:pt x="0" y="990053"/>
                  </a:lnTo>
                  <a:lnTo>
                    <a:pt x="0" y="1967953"/>
                  </a:lnTo>
                  <a:lnTo>
                    <a:pt x="0" y="1980653"/>
                  </a:lnTo>
                  <a:lnTo>
                    <a:pt x="330060" y="1980653"/>
                  </a:lnTo>
                  <a:lnTo>
                    <a:pt x="330060" y="2628354"/>
                  </a:lnTo>
                  <a:lnTo>
                    <a:pt x="964793" y="2628354"/>
                  </a:lnTo>
                  <a:lnTo>
                    <a:pt x="964793" y="2957868"/>
                  </a:lnTo>
                  <a:lnTo>
                    <a:pt x="1954974" y="2957868"/>
                  </a:lnTo>
                  <a:lnTo>
                    <a:pt x="1954974" y="2628354"/>
                  </a:lnTo>
                  <a:lnTo>
                    <a:pt x="2615107" y="2628354"/>
                  </a:lnTo>
                  <a:lnTo>
                    <a:pt x="2615107" y="1980653"/>
                  </a:lnTo>
                  <a:lnTo>
                    <a:pt x="2615107" y="1967953"/>
                  </a:lnTo>
                  <a:lnTo>
                    <a:pt x="2945168" y="1967953"/>
                  </a:lnTo>
                  <a:lnTo>
                    <a:pt x="2945168" y="990053"/>
                  </a:lnTo>
                  <a:close/>
                </a:path>
                <a:path w="2945765" h="2993390">
                  <a:moveTo>
                    <a:pt x="2945168" y="977353"/>
                  </a:moveTo>
                  <a:lnTo>
                    <a:pt x="2615107" y="977353"/>
                  </a:lnTo>
                  <a:lnTo>
                    <a:pt x="2615107" y="329653"/>
                  </a:lnTo>
                  <a:lnTo>
                    <a:pt x="1954974" y="329653"/>
                  </a:lnTo>
                  <a:lnTo>
                    <a:pt x="1954974" y="0"/>
                  </a:lnTo>
                  <a:lnTo>
                    <a:pt x="964793" y="0"/>
                  </a:lnTo>
                  <a:lnTo>
                    <a:pt x="964793" y="329653"/>
                  </a:lnTo>
                  <a:lnTo>
                    <a:pt x="330060" y="329653"/>
                  </a:lnTo>
                  <a:lnTo>
                    <a:pt x="330060" y="977353"/>
                  </a:lnTo>
                  <a:lnTo>
                    <a:pt x="330060" y="987513"/>
                  </a:lnTo>
                  <a:lnTo>
                    <a:pt x="2945168" y="987513"/>
                  </a:lnTo>
                  <a:lnTo>
                    <a:pt x="2945168" y="977353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4541534" y="2917130"/>
            <a:ext cx="1621155" cy="2034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150" spc="-1495">
                <a:solidFill>
                  <a:srgbClr val="1D1D1B"/>
                </a:solidFill>
                <a:latin typeface="Calibri"/>
                <a:cs typeface="Calibri"/>
              </a:rPr>
              <a:t>OK</a:t>
            </a:r>
            <a:endParaRPr sz="1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9C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81323" y="6392227"/>
            <a:ext cx="810895" cy="1168400"/>
          </a:xfrm>
          <a:custGeom>
            <a:avLst/>
            <a:gdLst/>
            <a:ahLst/>
            <a:cxnLst/>
            <a:rect l="l" t="t" r="r" b="b"/>
            <a:pathLst>
              <a:path w="810895" h="1168400">
                <a:moveTo>
                  <a:pt x="81066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156425" y="372110"/>
                </a:lnTo>
                <a:lnTo>
                  <a:pt x="156425" y="408940"/>
                </a:lnTo>
                <a:lnTo>
                  <a:pt x="0" y="408940"/>
                </a:lnTo>
                <a:lnTo>
                  <a:pt x="0" y="1168387"/>
                </a:lnTo>
                <a:lnTo>
                  <a:pt x="408660" y="1168387"/>
                </a:lnTo>
                <a:lnTo>
                  <a:pt x="408660" y="408940"/>
                </a:lnTo>
                <a:lnTo>
                  <a:pt x="810666" y="408940"/>
                </a:lnTo>
                <a:lnTo>
                  <a:pt x="810666" y="372110"/>
                </a:lnTo>
                <a:lnTo>
                  <a:pt x="81066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2841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73" y="607367"/>
                </a:lnTo>
                <a:lnTo>
                  <a:pt x="408673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87380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44354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5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88862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5" h="607695">
                <a:moveTo>
                  <a:pt x="780173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73" y="607352"/>
                </a:lnTo>
                <a:lnTo>
                  <a:pt x="780173" y="218744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60372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40" h="116840">
                <a:moveTo>
                  <a:pt x="0" y="116532"/>
                </a:moveTo>
                <a:lnTo>
                  <a:pt x="408673" y="116532"/>
                </a:lnTo>
                <a:lnTo>
                  <a:pt x="4086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5731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73" y="607367"/>
                </a:lnTo>
                <a:lnTo>
                  <a:pt x="408673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90270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7256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1763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4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63274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39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8646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47" y="607367"/>
                </a:lnTo>
                <a:lnTo>
                  <a:pt x="408647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9317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50146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6392227"/>
            <a:ext cx="793750" cy="1168400"/>
          </a:xfrm>
          <a:custGeom>
            <a:avLst/>
            <a:gdLst/>
            <a:ahLst/>
            <a:cxnLst/>
            <a:rect l="l" t="t" r="r" b="b"/>
            <a:pathLst>
              <a:path w="793750" h="1168400">
                <a:moveTo>
                  <a:pt x="793318" y="408940"/>
                </a:moveTo>
                <a:lnTo>
                  <a:pt x="672249" y="408940"/>
                </a:lnTo>
                <a:lnTo>
                  <a:pt x="672249" y="372110"/>
                </a:lnTo>
                <a:lnTo>
                  <a:pt x="421830" y="372110"/>
                </a:lnTo>
                <a:lnTo>
                  <a:pt x="421830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84670" y="408940"/>
                </a:lnTo>
                <a:lnTo>
                  <a:pt x="384670" y="1168387"/>
                </a:lnTo>
                <a:lnTo>
                  <a:pt x="793318" y="1168387"/>
                </a:lnTo>
                <a:lnTo>
                  <a:pt x="793318" y="4089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85972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72845" y="4895811"/>
            <a:ext cx="1523365" cy="788670"/>
          </a:xfrm>
          <a:custGeom>
            <a:avLst/>
            <a:gdLst/>
            <a:ahLst/>
            <a:cxnLst/>
            <a:rect l="l" t="t" r="r" b="b"/>
            <a:pathLst>
              <a:path w="1523365" h="788670">
                <a:moveTo>
                  <a:pt x="1523187" y="379831"/>
                </a:moveTo>
                <a:lnTo>
                  <a:pt x="408673" y="379831"/>
                </a:lnTo>
                <a:lnTo>
                  <a:pt x="408673" y="0"/>
                </a:lnTo>
                <a:lnTo>
                  <a:pt x="0" y="0"/>
                </a:lnTo>
                <a:lnTo>
                  <a:pt x="0" y="379831"/>
                </a:lnTo>
                <a:lnTo>
                  <a:pt x="0" y="416661"/>
                </a:lnTo>
                <a:lnTo>
                  <a:pt x="371513" y="416661"/>
                </a:lnTo>
                <a:lnTo>
                  <a:pt x="371513" y="788098"/>
                </a:lnTo>
                <a:lnTo>
                  <a:pt x="1151686" y="788098"/>
                </a:lnTo>
                <a:lnTo>
                  <a:pt x="1151686" y="416661"/>
                </a:lnTo>
                <a:lnTo>
                  <a:pt x="1523187" y="416661"/>
                </a:lnTo>
                <a:lnTo>
                  <a:pt x="1523187" y="379831"/>
                </a:lnTo>
                <a:close/>
              </a:path>
              <a:path w="1523365" h="788670">
                <a:moveTo>
                  <a:pt x="1523187" y="0"/>
                </a:moveTo>
                <a:lnTo>
                  <a:pt x="1114539" y="0"/>
                </a:lnTo>
                <a:lnTo>
                  <a:pt x="1114539" y="379437"/>
                </a:lnTo>
                <a:lnTo>
                  <a:pt x="1523187" y="37943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44359" y="2674674"/>
            <a:ext cx="780415" cy="49530"/>
          </a:xfrm>
          <a:custGeom>
            <a:avLst/>
            <a:gdLst/>
            <a:ahLst/>
            <a:cxnLst/>
            <a:rect l="l" t="t" r="r" b="b"/>
            <a:pathLst>
              <a:path w="780415" h="49530">
                <a:moveTo>
                  <a:pt x="0" y="49526"/>
                </a:moveTo>
                <a:lnTo>
                  <a:pt x="780173" y="49526"/>
                </a:lnTo>
                <a:lnTo>
                  <a:pt x="780173" y="0"/>
                </a:lnTo>
                <a:lnTo>
                  <a:pt x="0" y="0"/>
                </a:lnTo>
                <a:lnTo>
                  <a:pt x="0" y="4952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88862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8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86" y="3008630"/>
                </a:lnTo>
                <a:lnTo>
                  <a:pt x="780186" y="779780"/>
                </a:lnTo>
                <a:lnTo>
                  <a:pt x="780186" y="372110"/>
                </a:lnTo>
                <a:lnTo>
                  <a:pt x="78018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00243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4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87115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1114526" y="408940"/>
                </a:lnTo>
                <a:lnTo>
                  <a:pt x="1114526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78636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60" y="2600960"/>
                </a:lnTo>
                <a:lnTo>
                  <a:pt x="408660" y="408940"/>
                </a:lnTo>
                <a:lnTo>
                  <a:pt x="1114526" y="408940"/>
                </a:lnTo>
                <a:lnTo>
                  <a:pt x="1114526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2674683"/>
            <a:ext cx="775335" cy="3008630"/>
          </a:xfrm>
          <a:custGeom>
            <a:avLst/>
            <a:gdLst/>
            <a:ahLst/>
            <a:cxnLst/>
            <a:rect l="l" t="t" r="r" b="b"/>
            <a:pathLst>
              <a:path w="775335" h="3008629">
                <a:moveTo>
                  <a:pt x="774827" y="0"/>
                </a:moveTo>
                <a:lnTo>
                  <a:pt x="366166" y="0"/>
                </a:lnTo>
                <a:lnTo>
                  <a:pt x="366166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66166" y="779780"/>
                </a:lnTo>
                <a:lnTo>
                  <a:pt x="366166" y="3008630"/>
                </a:lnTo>
                <a:lnTo>
                  <a:pt x="774827" y="3008630"/>
                </a:lnTo>
                <a:lnTo>
                  <a:pt x="774827" y="779780"/>
                </a:lnTo>
                <a:lnTo>
                  <a:pt x="774827" y="372110"/>
                </a:lnTo>
                <a:lnTo>
                  <a:pt x="77482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931110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5" h="1966595">
                <a:moveTo>
                  <a:pt x="1523187" y="1558290"/>
                </a:moveTo>
                <a:lnTo>
                  <a:pt x="408660" y="1558290"/>
                </a:lnTo>
                <a:lnTo>
                  <a:pt x="408660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13" y="1595120"/>
                </a:lnTo>
                <a:lnTo>
                  <a:pt x="371513" y="1966341"/>
                </a:lnTo>
                <a:lnTo>
                  <a:pt x="1151674" y="1966341"/>
                </a:lnTo>
                <a:lnTo>
                  <a:pt x="1151674" y="1595120"/>
                </a:lnTo>
                <a:lnTo>
                  <a:pt x="1523187" y="1595120"/>
                </a:lnTo>
                <a:lnTo>
                  <a:pt x="1523187" y="1558290"/>
                </a:lnTo>
                <a:close/>
              </a:path>
              <a:path w="1523365" h="1966595">
                <a:moveTo>
                  <a:pt x="1523187" y="0"/>
                </a:moveTo>
                <a:lnTo>
                  <a:pt x="1114526" y="0"/>
                </a:lnTo>
                <a:lnTo>
                  <a:pt x="1114526" y="1557667"/>
                </a:lnTo>
                <a:lnTo>
                  <a:pt x="1523187" y="155766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89857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72435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58995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4" h="1966595">
                <a:moveTo>
                  <a:pt x="1523187" y="1558290"/>
                </a:moveTo>
                <a:lnTo>
                  <a:pt x="408660" y="1558290"/>
                </a:lnTo>
                <a:lnTo>
                  <a:pt x="408660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00" y="1595120"/>
                </a:lnTo>
                <a:lnTo>
                  <a:pt x="371500" y="1966341"/>
                </a:lnTo>
                <a:lnTo>
                  <a:pt x="1151686" y="1966341"/>
                </a:lnTo>
                <a:lnTo>
                  <a:pt x="1151686" y="1595120"/>
                </a:lnTo>
                <a:lnTo>
                  <a:pt x="1523187" y="1595120"/>
                </a:lnTo>
                <a:lnTo>
                  <a:pt x="1523187" y="1558290"/>
                </a:lnTo>
                <a:close/>
              </a:path>
              <a:path w="1523364" h="1966595">
                <a:moveTo>
                  <a:pt x="1523187" y="0"/>
                </a:moveTo>
                <a:lnTo>
                  <a:pt x="1114526" y="0"/>
                </a:lnTo>
                <a:lnTo>
                  <a:pt x="1114526" y="1557667"/>
                </a:lnTo>
                <a:lnTo>
                  <a:pt x="1523187" y="155766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42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39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00333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39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12"/>
            <a:ext cx="1110615" cy="1965960"/>
          </a:xfrm>
          <a:custGeom>
            <a:avLst/>
            <a:gdLst/>
            <a:ahLst/>
            <a:cxnLst/>
            <a:rect l="l" t="t" r="r" b="b"/>
            <a:pathLst>
              <a:path w="1110615" h="1965960">
                <a:moveTo>
                  <a:pt x="1110068" y="0"/>
                </a:moveTo>
                <a:lnTo>
                  <a:pt x="701421" y="0"/>
                </a:lnTo>
                <a:lnTo>
                  <a:pt x="701421" y="1558290"/>
                </a:lnTo>
                <a:lnTo>
                  <a:pt x="0" y="1558290"/>
                </a:lnTo>
                <a:lnTo>
                  <a:pt x="0" y="1595120"/>
                </a:lnTo>
                <a:lnTo>
                  <a:pt x="0" y="1965960"/>
                </a:lnTo>
                <a:lnTo>
                  <a:pt x="738568" y="1965960"/>
                </a:lnTo>
                <a:lnTo>
                  <a:pt x="738568" y="1595120"/>
                </a:lnTo>
                <a:lnTo>
                  <a:pt x="1110068" y="1595120"/>
                </a:lnTo>
                <a:lnTo>
                  <a:pt x="1110068" y="1558290"/>
                </a:lnTo>
                <a:lnTo>
                  <a:pt x="111006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480669" y="6487077"/>
            <a:ext cx="9747885" cy="687070"/>
            <a:chOff x="480669" y="6487077"/>
            <a:chExt cx="9747885" cy="687070"/>
          </a:xfrm>
        </p:grpSpPr>
        <p:sp>
          <p:nvSpPr>
            <p:cNvPr id="34" name="object 34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81754" y="6540504"/>
              <a:ext cx="1822450" cy="381000"/>
            </a:xfrm>
            <a:custGeom>
              <a:avLst/>
              <a:gdLst/>
              <a:ahLst/>
              <a:cxnLst/>
              <a:rect l="l" t="t" r="r" b="b"/>
              <a:pathLst>
                <a:path w="1822450" h="381000">
                  <a:moveTo>
                    <a:pt x="1822246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1822246" y="380999"/>
                  </a:lnTo>
                  <a:lnTo>
                    <a:pt x="1822246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34104" y="6540512"/>
              <a:ext cx="1770380" cy="381000"/>
            </a:xfrm>
            <a:custGeom>
              <a:avLst/>
              <a:gdLst/>
              <a:ahLst/>
              <a:cxnLst/>
              <a:rect l="l" t="t" r="r" b="b"/>
              <a:pathLst>
                <a:path w="1770380" h="381000">
                  <a:moveTo>
                    <a:pt x="320139" y="0"/>
                  </a:moveTo>
                  <a:lnTo>
                    <a:pt x="0" y="320139"/>
                  </a:lnTo>
                </a:path>
                <a:path w="1770380" h="381000">
                  <a:moveTo>
                    <a:pt x="606689" y="0"/>
                  </a:moveTo>
                  <a:lnTo>
                    <a:pt x="225702" y="380987"/>
                  </a:lnTo>
                </a:path>
                <a:path w="1770380" h="381000">
                  <a:moveTo>
                    <a:pt x="893226" y="0"/>
                  </a:moveTo>
                  <a:lnTo>
                    <a:pt x="512239" y="380987"/>
                  </a:lnTo>
                </a:path>
                <a:path w="1770380" h="381000">
                  <a:moveTo>
                    <a:pt x="1179776" y="0"/>
                  </a:moveTo>
                  <a:lnTo>
                    <a:pt x="798789" y="380987"/>
                  </a:lnTo>
                </a:path>
                <a:path w="1770380" h="381000">
                  <a:moveTo>
                    <a:pt x="1466314" y="0"/>
                  </a:moveTo>
                  <a:lnTo>
                    <a:pt x="1085327" y="380987"/>
                  </a:lnTo>
                </a:path>
                <a:path w="1770380" h="381000">
                  <a:moveTo>
                    <a:pt x="1752864" y="0"/>
                  </a:moveTo>
                  <a:lnTo>
                    <a:pt x="1371877" y="380987"/>
                  </a:lnTo>
                </a:path>
                <a:path w="1770380" h="381000">
                  <a:moveTo>
                    <a:pt x="1769891" y="269510"/>
                  </a:moveTo>
                  <a:lnTo>
                    <a:pt x="1658414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81751" y="6540512"/>
              <a:ext cx="5548630" cy="381000"/>
            </a:xfrm>
            <a:custGeom>
              <a:avLst/>
              <a:gdLst/>
              <a:ahLst/>
              <a:cxnLst/>
              <a:rect l="l" t="t" r="r" b="b"/>
              <a:pathLst>
                <a:path w="5548630" h="381000">
                  <a:moveTo>
                    <a:pt x="5548249" y="0"/>
                  </a:moveTo>
                  <a:lnTo>
                    <a:pt x="190497" y="0"/>
                  </a:lnTo>
                  <a:lnTo>
                    <a:pt x="146818" y="5030"/>
                  </a:lnTo>
                  <a:lnTo>
                    <a:pt x="106721" y="19361"/>
                  </a:lnTo>
                  <a:lnTo>
                    <a:pt x="71350" y="41847"/>
                  </a:lnTo>
                  <a:lnTo>
                    <a:pt x="41851" y="71345"/>
                  </a:lnTo>
                  <a:lnTo>
                    <a:pt x="19363" y="106716"/>
                  </a:lnTo>
                  <a:lnTo>
                    <a:pt x="5031" y="146813"/>
                  </a:lnTo>
                  <a:lnTo>
                    <a:pt x="0" y="190492"/>
                  </a:lnTo>
                  <a:lnTo>
                    <a:pt x="5031" y="234171"/>
                  </a:lnTo>
                  <a:lnTo>
                    <a:pt x="19363" y="274267"/>
                  </a:lnTo>
                  <a:lnTo>
                    <a:pt x="41851" y="309638"/>
                  </a:lnTo>
                  <a:lnTo>
                    <a:pt x="71350" y="339136"/>
                  </a:lnTo>
                  <a:lnTo>
                    <a:pt x="106721" y="361624"/>
                  </a:lnTo>
                  <a:lnTo>
                    <a:pt x="146818" y="375955"/>
                  </a:lnTo>
                  <a:lnTo>
                    <a:pt x="190497" y="380987"/>
                  </a:lnTo>
                  <a:lnTo>
                    <a:pt x="5548249" y="380987"/>
                  </a:lnTo>
                  <a:lnTo>
                    <a:pt x="5548249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4104" y="6540512"/>
              <a:ext cx="2039620" cy="381000"/>
            </a:xfrm>
            <a:custGeom>
              <a:avLst/>
              <a:gdLst/>
              <a:ahLst/>
              <a:cxnLst/>
              <a:rect l="l" t="t" r="r" b="b"/>
              <a:pathLst>
                <a:path w="2039620" h="381000">
                  <a:moveTo>
                    <a:pt x="320139" y="0"/>
                  </a:moveTo>
                  <a:lnTo>
                    <a:pt x="0" y="320139"/>
                  </a:lnTo>
                </a:path>
                <a:path w="2039620" h="381000">
                  <a:moveTo>
                    <a:pt x="606689" y="0"/>
                  </a:moveTo>
                  <a:lnTo>
                    <a:pt x="225702" y="380987"/>
                  </a:lnTo>
                </a:path>
                <a:path w="2039620" h="381000">
                  <a:moveTo>
                    <a:pt x="893226" y="0"/>
                  </a:moveTo>
                  <a:lnTo>
                    <a:pt x="512239" y="380987"/>
                  </a:lnTo>
                </a:path>
                <a:path w="2039620" h="381000">
                  <a:moveTo>
                    <a:pt x="1179776" y="0"/>
                  </a:moveTo>
                  <a:lnTo>
                    <a:pt x="798789" y="380987"/>
                  </a:lnTo>
                </a:path>
                <a:path w="2039620" h="381000">
                  <a:moveTo>
                    <a:pt x="1466314" y="0"/>
                  </a:moveTo>
                  <a:lnTo>
                    <a:pt x="1085327" y="380987"/>
                  </a:lnTo>
                </a:path>
                <a:path w="2039620" h="381000">
                  <a:moveTo>
                    <a:pt x="1752864" y="0"/>
                  </a:moveTo>
                  <a:lnTo>
                    <a:pt x="1371877" y="380987"/>
                  </a:lnTo>
                </a:path>
                <a:path w="2039620" h="381000">
                  <a:moveTo>
                    <a:pt x="2039401" y="0"/>
                  </a:moveTo>
                  <a:lnTo>
                    <a:pt x="1658414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373388" y="6813803"/>
              <a:ext cx="5945505" cy="360680"/>
            </a:xfrm>
            <a:custGeom>
              <a:avLst/>
              <a:gdLst/>
              <a:ahLst/>
              <a:cxnLst/>
              <a:rect l="l" t="t" r="r" b="b"/>
              <a:pathLst>
                <a:path w="5945505" h="360679">
                  <a:moveTo>
                    <a:pt x="0" y="360311"/>
                  </a:moveTo>
                  <a:lnTo>
                    <a:pt x="5945212" y="360311"/>
                  </a:lnTo>
                  <a:lnTo>
                    <a:pt x="5945212" y="0"/>
                  </a:lnTo>
                  <a:lnTo>
                    <a:pt x="0" y="0"/>
                  </a:lnTo>
                  <a:lnTo>
                    <a:pt x="0" y="360311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2373388" y="12"/>
            <a:ext cx="5945505" cy="6814184"/>
            <a:chOff x="2373388" y="12"/>
            <a:chExt cx="5945505" cy="6814184"/>
          </a:xfrm>
        </p:grpSpPr>
        <p:sp>
          <p:nvSpPr>
            <p:cNvPr id="44" name="object 44"/>
            <p:cNvSpPr/>
            <p:nvPr/>
          </p:nvSpPr>
          <p:spPr>
            <a:xfrm>
              <a:off x="2373388" y="12"/>
              <a:ext cx="5945505" cy="4752340"/>
            </a:xfrm>
            <a:custGeom>
              <a:avLst/>
              <a:gdLst/>
              <a:ahLst/>
              <a:cxnLst/>
              <a:rect l="l" t="t" r="r" b="b"/>
              <a:pathLst>
                <a:path w="5945505" h="4752340">
                  <a:moveTo>
                    <a:pt x="0" y="4751997"/>
                  </a:moveTo>
                  <a:lnTo>
                    <a:pt x="5945212" y="4751997"/>
                  </a:lnTo>
                  <a:lnTo>
                    <a:pt x="5945212" y="0"/>
                  </a:lnTo>
                  <a:lnTo>
                    <a:pt x="0" y="0"/>
                  </a:lnTo>
                  <a:lnTo>
                    <a:pt x="0" y="4751997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373388" y="4752009"/>
              <a:ext cx="5945505" cy="2061845"/>
            </a:xfrm>
            <a:custGeom>
              <a:avLst/>
              <a:gdLst/>
              <a:ahLst/>
              <a:cxnLst/>
              <a:rect l="l" t="t" r="r" b="b"/>
              <a:pathLst>
                <a:path w="5945505" h="2061845">
                  <a:moveTo>
                    <a:pt x="5945213" y="0"/>
                  </a:moveTo>
                  <a:lnTo>
                    <a:pt x="0" y="0"/>
                  </a:lnTo>
                  <a:lnTo>
                    <a:pt x="0" y="143802"/>
                  </a:lnTo>
                  <a:lnTo>
                    <a:pt x="0" y="2061794"/>
                  </a:lnTo>
                  <a:lnTo>
                    <a:pt x="5945213" y="2061794"/>
                  </a:lnTo>
                  <a:lnTo>
                    <a:pt x="5945213" y="143802"/>
                  </a:lnTo>
                  <a:lnTo>
                    <a:pt x="5945213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2638482" y="4778992"/>
            <a:ext cx="5427345" cy="1904364"/>
          </a:xfrm>
          <a:prstGeom prst="rect">
            <a:avLst/>
          </a:prstGeom>
        </p:spPr>
        <p:txBody>
          <a:bodyPr wrap="square" lIns="0" tIns="232410" rIns="0" bIns="0" rtlCol="0" vert="horz">
            <a:spAutoFit/>
          </a:bodyPr>
          <a:lstStyle/>
          <a:p>
            <a:pPr marL="1118235" marR="5080" indent="-1106170">
              <a:lnSpc>
                <a:spcPct val="79400"/>
              </a:lnSpc>
              <a:spcBef>
                <a:spcPts val="1830"/>
              </a:spcBef>
            </a:pPr>
            <a:r>
              <a:rPr dirty="0" sz="6850" spc="-59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6850" spc="-509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6850" spc="-107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6850" spc="-109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6850" spc="-22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6850" spc="-300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r>
              <a:rPr dirty="0" sz="6850" spc="-7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6850" spc="-685">
                <a:solidFill>
                  <a:srgbClr val="1D1D1B"/>
                </a:solidFill>
                <a:latin typeface="Calibri"/>
                <a:cs typeface="Calibri"/>
              </a:rPr>
              <a:t>MUSEUM  </a:t>
            </a:r>
            <a:r>
              <a:rPr dirty="0" sz="6850" spc="-365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6850" spc="-1175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6850" spc="-7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6850" spc="-490">
                <a:solidFill>
                  <a:srgbClr val="1D1D1B"/>
                </a:solidFill>
                <a:latin typeface="Calibri"/>
                <a:cs typeface="Calibri"/>
              </a:rPr>
              <a:t>PROCES</a:t>
            </a:r>
            <a:endParaRPr sz="685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41001" y="545998"/>
            <a:ext cx="6463665" cy="4572000"/>
            <a:chOff x="3441001" y="545998"/>
            <a:chExt cx="6463665" cy="4572000"/>
          </a:xfrm>
        </p:grpSpPr>
        <p:sp>
          <p:nvSpPr>
            <p:cNvPr id="48" name="object 48"/>
            <p:cNvSpPr/>
            <p:nvPr/>
          </p:nvSpPr>
          <p:spPr>
            <a:xfrm>
              <a:off x="4301998" y="1428736"/>
              <a:ext cx="2112010" cy="2063750"/>
            </a:xfrm>
            <a:custGeom>
              <a:avLst/>
              <a:gdLst/>
              <a:ahLst/>
              <a:cxnLst/>
              <a:rect l="l" t="t" r="r" b="b"/>
              <a:pathLst>
                <a:path w="2112010" h="2063750">
                  <a:moveTo>
                    <a:pt x="2111997" y="69761"/>
                  </a:moveTo>
                  <a:lnTo>
                    <a:pt x="91503" y="69761"/>
                  </a:lnTo>
                  <a:lnTo>
                    <a:pt x="91503" y="0"/>
                  </a:lnTo>
                  <a:lnTo>
                    <a:pt x="0" y="0"/>
                  </a:lnTo>
                  <a:lnTo>
                    <a:pt x="0" y="69761"/>
                  </a:lnTo>
                  <a:lnTo>
                    <a:pt x="0" y="1974761"/>
                  </a:lnTo>
                  <a:lnTo>
                    <a:pt x="0" y="2063750"/>
                  </a:lnTo>
                  <a:lnTo>
                    <a:pt x="91503" y="2063750"/>
                  </a:lnTo>
                  <a:lnTo>
                    <a:pt x="91503" y="1974761"/>
                  </a:lnTo>
                  <a:lnTo>
                    <a:pt x="2111997" y="1974761"/>
                  </a:lnTo>
                  <a:lnTo>
                    <a:pt x="2111997" y="69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441001" y="545998"/>
              <a:ext cx="3810000" cy="3810635"/>
            </a:xfrm>
            <a:custGeom>
              <a:avLst/>
              <a:gdLst/>
              <a:ahLst/>
              <a:cxnLst/>
              <a:rect l="l" t="t" r="r" b="b"/>
              <a:pathLst>
                <a:path w="3810000" h="3810635">
                  <a:moveTo>
                    <a:pt x="2857500" y="3333762"/>
                  </a:moveTo>
                  <a:lnTo>
                    <a:pt x="2381250" y="3333762"/>
                  </a:lnTo>
                  <a:lnTo>
                    <a:pt x="1905000" y="3333762"/>
                  </a:lnTo>
                  <a:lnTo>
                    <a:pt x="1428750" y="3333762"/>
                  </a:lnTo>
                  <a:lnTo>
                    <a:pt x="952500" y="3333762"/>
                  </a:lnTo>
                  <a:lnTo>
                    <a:pt x="952500" y="3810012"/>
                  </a:lnTo>
                  <a:lnTo>
                    <a:pt x="1428750" y="3810012"/>
                  </a:lnTo>
                  <a:lnTo>
                    <a:pt x="1905000" y="3810012"/>
                  </a:lnTo>
                  <a:lnTo>
                    <a:pt x="2381250" y="3810012"/>
                  </a:lnTo>
                  <a:lnTo>
                    <a:pt x="2857500" y="3810012"/>
                  </a:lnTo>
                  <a:lnTo>
                    <a:pt x="2857500" y="3333762"/>
                  </a:lnTo>
                  <a:close/>
                </a:path>
                <a:path w="3810000" h="3810635">
                  <a:moveTo>
                    <a:pt x="2857500" y="0"/>
                  </a:moveTo>
                  <a:lnTo>
                    <a:pt x="2381250" y="0"/>
                  </a:lnTo>
                  <a:lnTo>
                    <a:pt x="1905000" y="0"/>
                  </a:lnTo>
                  <a:lnTo>
                    <a:pt x="1428750" y="0"/>
                  </a:lnTo>
                  <a:lnTo>
                    <a:pt x="952500" y="0"/>
                  </a:lnTo>
                  <a:lnTo>
                    <a:pt x="952500" y="476250"/>
                  </a:lnTo>
                  <a:lnTo>
                    <a:pt x="1428750" y="476250"/>
                  </a:lnTo>
                  <a:lnTo>
                    <a:pt x="1905000" y="476250"/>
                  </a:lnTo>
                  <a:lnTo>
                    <a:pt x="2381250" y="476250"/>
                  </a:lnTo>
                  <a:lnTo>
                    <a:pt x="2857500" y="476250"/>
                  </a:lnTo>
                  <a:lnTo>
                    <a:pt x="2857500" y="0"/>
                  </a:lnTo>
                  <a:close/>
                </a:path>
                <a:path w="3810000" h="3810635">
                  <a:moveTo>
                    <a:pt x="3810000" y="952500"/>
                  </a:moveTo>
                  <a:lnTo>
                    <a:pt x="3333750" y="952500"/>
                  </a:lnTo>
                  <a:lnTo>
                    <a:pt x="3333750" y="476262"/>
                  </a:lnTo>
                  <a:lnTo>
                    <a:pt x="2857500" y="476262"/>
                  </a:lnTo>
                  <a:lnTo>
                    <a:pt x="2857500" y="2857500"/>
                  </a:lnTo>
                  <a:lnTo>
                    <a:pt x="2381250" y="2857500"/>
                  </a:lnTo>
                  <a:lnTo>
                    <a:pt x="1905000" y="2857500"/>
                  </a:lnTo>
                  <a:lnTo>
                    <a:pt x="1428750" y="2857500"/>
                  </a:lnTo>
                  <a:lnTo>
                    <a:pt x="952500" y="2857500"/>
                  </a:lnTo>
                  <a:lnTo>
                    <a:pt x="952500" y="2381250"/>
                  </a:lnTo>
                  <a:lnTo>
                    <a:pt x="952500" y="1905000"/>
                  </a:lnTo>
                  <a:lnTo>
                    <a:pt x="952500" y="1428750"/>
                  </a:lnTo>
                  <a:lnTo>
                    <a:pt x="952500" y="952500"/>
                  </a:lnTo>
                  <a:lnTo>
                    <a:pt x="1428750" y="952500"/>
                  </a:lnTo>
                  <a:lnTo>
                    <a:pt x="1905000" y="952500"/>
                  </a:lnTo>
                  <a:lnTo>
                    <a:pt x="2381250" y="952500"/>
                  </a:lnTo>
                  <a:lnTo>
                    <a:pt x="2857500" y="952500"/>
                  </a:lnTo>
                  <a:lnTo>
                    <a:pt x="2857500" y="476262"/>
                  </a:lnTo>
                  <a:lnTo>
                    <a:pt x="476250" y="476262"/>
                  </a:lnTo>
                  <a:lnTo>
                    <a:pt x="476250" y="952500"/>
                  </a:lnTo>
                  <a:lnTo>
                    <a:pt x="0" y="952500"/>
                  </a:lnTo>
                  <a:lnTo>
                    <a:pt x="0" y="1428750"/>
                  </a:lnTo>
                  <a:lnTo>
                    <a:pt x="0" y="1905000"/>
                  </a:lnTo>
                  <a:lnTo>
                    <a:pt x="0" y="2381250"/>
                  </a:lnTo>
                  <a:lnTo>
                    <a:pt x="0" y="2857500"/>
                  </a:lnTo>
                  <a:lnTo>
                    <a:pt x="476250" y="2857500"/>
                  </a:lnTo>
                  <a:lnTo>
                    <a:pt x="476250" y="3333750"/>
                  </a:lnTo>
                  <a:lnTo>
                    <a:pt x="952500" y="3333750"/>
                  </a:lnTo>
                  <a:lnTo>
                    <a:pt x="1428750" y="3333750"/>
                  </a:lnTo>
                  <a:lnTo>
                    <a:pt x="1905000" y="3333750"/>
                  </a:lnTo>
                  <a:lnTo>
                    <a:pt x="2381250" y="3333750"/>
                  </a:lnTo>
                  <a:lnTo>
                    <a:pt x="2857500" y="3333750"/>
                  </a:lnTo>
                  <a:lnTo>
                    <a:pt x="3333750" y="3333750"/>
                  </a:lnTo>
                  <a:lnTo>
                    <a:pt x="3333750" y="2857500"/>
                  </a:lnTo>
                  <a:lnTo>
                    <a:pt x="3810000" y="2857500"/>
                  </a:lnTo>
                  <a:lnTo>
                    <a:pt x="3810000" y="2381250"/>
                  </a:lnTo>
                  <a:lnTo>
                    <a:pt x="3810000" y="1905000"/>
                  </a:lnTo>
                  <a:lnTo>
                    <a:pt x="3810000" y="1428750"/>
                  </a:lnTo>
                  <a:lnTo>
                    <a:pt x="3810000" y="95250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618406" y="1650860"/>
              <a:ext cx="1455420" cy="1600200"/>
            </a:xfrm>
            <a:custGeom>
              <a:avLst/>
              <a:gdLst/>
              <a:ahLst/>
              <a:cxnLst/>
              <a:rect l="l" t="t" r="r" b="b"/>
              <a:pathLst>
                <a:path w="1455420" h="1600200">
                  <a:moveTo>
                    <a:pt x="145529" y="290830"/>
                  </a:moveTo>
                  <a:lnTo>
                    <a:pt x="0" y="290830"/>
                  </a:lnTo>
                  <a:lnTo>
                    <a:pt x="0" y="436346"/>
                  </a:lnTo>
                  <a:lnTo>
                    <a:pt x="145529" y="436346"/>
                  </a:lnTo>
                  <a:lnTo>
                    <a:pt x="145529" y="290830"/>
                  </a:lnTo>
                  <a:close/>
                </a:path>
                <a:path w="1455420" h="1600200">
                  <a:moveTo>
                    <a:pt x="291033" y="1163942"/>
                  </a:moveTo>
                  <a:lnTo>
                    <a:pt x="145516" y="1163942"/>
                  </a:lnTo>
                  <a:lnTo>
                    <a:pt x="145516" y="1309458"/>
                  </a:lnTo>
                  <a:lnTo>
                    <a:pt x="291033" y="1309458"/>
                  </a:lnTo>
                  <a:lnTo>
                    <a:pt x="291033" y="1163942"/>
                  </a:lnTo>
                  <a:close/>
                </a:path>
                <a:path w="1455420" h="1600200">
                  <a:moveTo>
                    <a:pt x="1309662" y="436880"/>
                  </a:moveTo>
                  <a:lnTo>
                    <a:pt x="1164145" y="436880"/>
                  </a:lnTo>
                  <a:lnTo>
                    <a:pt x="1164145" y="290830"/>
                  </a:lnTo>
                  <a:lnTo>
                    <a:pt x="1018628" y="290830"/>
                  </a:lnTo>
                  <a:lnTo>
                    <a:pt x="1018628" y="144780"/>
                  </a:lnTo>
                  <a:lnTo>
                    <a:pt x="873112" y="144780"/>
                  </a:lnTo>
                  <a:lnTo>
                    <a:pt x="873112" y="0"/>
                  </a:lnTo>
                  <a:lnTo>
                    <a:pt x="582066" y="0"/>
                  </a:lnTo>
                  <a:lnTo>
                    <a:pt x="582066" y="144780"/>
                  </a:lnTo>
                  <a:lnTo>
                    <a:pt x="436549" y="144780"/>
                  </a:lnTo>
                  <a:lnTo>
                    <a:pt x="436549" y="290830"/>
                  </a:lnTo>
                  <a:lnTo>
                    <a:pt x="291033" y="290830"/>
                  </a:lnTo>
                  <a:lnTo>
                    <a:pt x="291033" y="436880"/>
                  </a:lnTo>
                  <a:lnTo>
                    <a:pt x="145516" y="436880"/>
                  </a:lnTo>
                  <a:lnTo>
                    <a:pt x="145516" y="727710"/>
                  </a:lnTo>
                  <a:lnTo>
                    <a:pt x="291033" y="727710"/>
                  </a:lnTo>
                  <a:lnTo>
                    <a:pt x="291033" y="872490"/>
                  </a:lnTo>
                  <a:lnTo>
                    <a:pt x="436549" y="872490"/>
                  </a:lnTo>
                  <a:lnTo>
                    <a:pt x="436549" y="1018540"/>
                  </a:lnTo>
                  <a:lnTo>
                    <a:pt x="291033" y="1018540"/>
                  </a:lnTo>
                  <a:lnTo>
                    <a:pt x="291033" y="1163320"/>
                  </a:lnTo>
                  <a:lnTo>
                    <a:pt x="436549" y="1163320"/>
                  </a:lnTo>
                  <a:lnTo>
                    <a:pt x="436549" y="1309370"/>
                  </a:lnTo>
                  <a:lnTo>
                    <a:pt x="436549" y="1455420"/>
                  </a:lnTo>
                  <a:lnTo>
                    <a:pt x="291033" y="1455420"/>
                  </a:lnTo>
                  <a:lnTo>
                    <a:pt x="291033" y="1600200"/>
                  </a:lnTo>
                  <a:lnTo>
                    <a:pt x="582066" y="1600200"/>
                  </a:lnTo>
                  <a:lnTo>
                    <a:pt x="582066" y="1455420"/>
                  </a:lnTo>
                  <a:lnTo>
                    <a:pt x="582066" y="1309370"/>
                  </a:lnTo>
                  <a:lnTo>
                    <a:pt x="873112" y="1309370"/>
                  </a:lnTo>
                  <a:lnTo>
                    <a:pt x="873112" y="1455420"/>
                  </a:lnTo>
                  <a:lnTo>
                    <a:pt x="873112" y="1600200"/>
                  </a:lnTo>
                  <a:lnTo>
                    <a:pt x="1164145" y="1600200"/>
                  </a:lnTo>
                  <a:lnTo>
                    <a:pt x="1164145" y="1455420"/>
                  </a:lnTo>
                  <a:lnTo>
                    <a:pt x="1018628" y="1455420"/>
                  </a:lnTo>
                  <a:lnTo>
                    <a:pt x="1018628" y="1309370"/>
                  </a:lnTo>
                  <a:lnTo>
                    <a:pt x="1018628" y="1163320"/>
                  </a:lnTo>
                  <a:lnTo>
                    <a:pt x="1164145" y="1163320"/>
                  </a:lnTo>
                  <a:lnTo>
                    <a:pt x="1164145" y="1018540"/>
                  </a:lnTo>
                  <a:lnTo>
                    <a:pt x="1018628" y="1018540"/>
                  </a:lnTo>
                  <a:lnTo>
                    <a:pt x="1018628" y="872490"/>
                  </a:lnTo>
                  <a:lnTo>
                    <a:pt x="1164145" y="872490"/>
                  </a:lnTo>
                  <a:lnTo>
                    <a:pt x="1164145" y="727710"/>
                  </a:lnTo>
                  <a:lnTo>
                    <a:pt x="1309662" y="727710"/>
                  </a:lnTo>
                  <a:lnTo>
                    <a:pt x="1309662" y="436880"/>
                  </a:lnTo>
                  <a:close/>
                </a:path>
                <a:path w="1455420" h="1600200">
                  <a:moveTo>
                    <a:pt x="1309674" y="1163942"/>
                  </a:moveTo>
                  <a:lnTo>
                    <a:pt x="1164158" y="1163942"/>
                  </a:lnTo>
                  <a:lnTo>
                    <a:pt x="1164158" y="1309471"/>
                  </a:lnTo>
                  <a:lnTo>
                    <a:pt x="1309674" y="1309471"/>
                  </a:lnTo>
                  <a:lnTo>
                    <a:pt x="1309674" y="1163942"/>
                  </a:lnTo>
                  <a:close/>
                </a:path>
                <a:path w="1455420" h="1600200">
                  <a:moveTo>
                    <a:pt x="1455191" y="290830"/>
                  </a:moveTo>
                  <a:lnTo>
                    <a:pt x="1309674" y="290830"/>
                  </a:lnTo>
                  <a:lnTo>
                    <a:pt x="1309674" y="436346"/>
                  </a:lnTo>
                  <a:lnTo>
                    <a:pt x="1455191" y="436346"/>
                  </a:lnTo>
                  <a:lnTo>
                    <a:pt x="1455191" y="29083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513003" y="2749702"/>
              <a:ext cx="2391410" cy="2368550"/>
            </a:xfrm>
            <a:custGeom>
              <a:avLst/>
              <a:gdLst/>
              <a:ahLst/>
              <a:cxnLst/>
              <a:rect l="l" t="t" r="r" b="b"/>
              <a:pathLst>
                <a:path w="2391409" h="2368550">
                  <a:moveTo>
                    <a:pt x="2391156" y="0"/>
                  </a:moveTo>
                  <a:lnTo>
                    <a:pt x="0" y="0"/>
                  </a:lnTo>
                  <a:lnTo>
                    <a:pt x="0" y="2146109"/>
                  </a:lnTo>
                  <a:lnTo>
                    <a:pt x="0" y="2368296"/>
                  </a:lnTo>
                  <a:lnTo>
                    <a:pt x="2391156" y="2368296"/>
                  </a:lnTo>
                  <a:lnTo>
                    <a:pt x="2391156" y="2146109"/>
                  </a:lnTo>
                  <a:lnTo>
                    <a:pt x="2391156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487996" y="2724200"/>
              <a:ext cx="2197100" cy="1585595"/>
            </a:xfrm>
            <a:custGeom>
              <a:avLst/>
              <a:gdLst/>
              <a:ahLst/>
              <a:cxnLst/>
              <a:rect l="l" t="t" r="r" b="b"/>
              <a:pathLst>
                <a:path w="2197100" h="1585595">
                  <a:moveTo>
                    <a:pt x="0" y="1585036"/>
                  </a:moveTo>
                  <a:lnTo>
                    <a:pt x="2196782" y="1585036"/>
                  </a:lnTo>
                  <a:lnTo>
                    <a:pt x="2196782" y="0"/>
                  </a:lnTo>
                  <a:lnTo>
                    <a:pt x="0" y="0"/>
                  </a:lnTo>
                  <a:lnTo>
                    <a:pt x="0" y="1585036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487996" y="4309236"/>
              <a:ext cx="2197100" cy="586740"/>
            </a:xfrm>
            <a:custGeom>
              <a:avLst/>
              <a:gdLst/>
              <a:ahLst/>
              <a:cxnLst/>
              <a:rect l="l" t="t" r="r" b="b"/>
              <a:pathLst>
                <a:path w="2197100" h="586739">
                  <a:moveTo>
                    <a:pt x="2196782" y="0"/>
                  </a:moveTo>
                  <a:lnTo>
                    <a:pt x="0" y="0"/>
                  </a:lnTo>
                  <a:lnTo>
                    <a:pt x="0" y="586574"/>
                  </a:lnTo>
                  <a:lnTo>
                    <a:pt x="2196782" y="586574"/>
                  </a:lnTo>
                  <a:lnTo>
                    <a:pt x="219678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7954355" y="4354459"/>
            <a:ext cx="1275715" cy="374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250" spc="-120">
                <a:solidFill>
                  <a:srgbClr val="FFDD00"/>
                </a:solidFill>
                <a:latin typeface="Calibri"/>
                <a:cs typeface="Calibri"/>
              </a:rPr>
              <a:t>BEREKENEN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207312" y="2927489"/>
            <a:ext cx="758190" cy="1195070"/>
          </a:xfrm>
          <a:custGeom>
            <a:avLst/>
            <a:gdLst/>
            <a:ahLst/>
            <a:cxnLst/>
            <a:rect l="l" t="t" r="r" b="b"/>
            <a:pathLst>
              <a:path w="758190" h="1195070">
                <a:moveTo>
                  <a:pt x="292379" y="902246"/>
                </a:moveTo>
                <a:lnTo>
                  <a:pt x="233908" y="902246"/>
                </a:lnTo>
                <a:lnTo>
                  <a:pt x="233908" y="960716"/>
                </a:lnTo>
                <a:lnTo>
                  <a:pt x="292379" y="960716"/>
                </a:lnTo>
                <a:lnTo>
                  <a:pt x="292379" y="902246"/>
                </a:lnTo>
                <a:close/>
              </a:path>
              <a:path w="758190" h="1195070">
                <a:moveTo>
                  <a:pt x="408317" y="785279"/>
                </a:moveTo>
                <a:lnTo>
                  <a:pt x="349859" y="785279"/>
                </a:lnTo>
                <a:lnTo>
                  <a:pt x="349859" y="843711"/>
                </a:lnTo>
                <a:lnTo>
                  <a:pt x="292379" y="843711"/>
                </a:lnTo>
                <a:lnTo>
                  <a:pt x="292379" y="902233"/>
                </a:lnTo>
                <a:lnTo>
                  <a:pt x="350862" y="902233"/>
                </a:lnTo>
                <a:lnTo>
                  <a:pt x="350862" y="843711"/>
                </a:lnTo>
                <a:lnTo>
                  <a:pt x="408317" y="843711"/>
                </a:lnTo>
                <a:lnTo>
                  <a:pt x="408317" y="785279"/>
                </a:lnTo>
                <a:close/>
              </a:path>
              <a:path w="758190" h="1195070">
                <a:moveTo>
                  <a:pt x="408317" y="461543"/>
                </a:moveTo>
                <a:lnTo>
                  <a:pt x="350862" y="461543"/>
                </a:lnTo>
                <a:lnTo>
                  <a:pt x="350862" y="403072"/>
                </a:lnTo>
                <a:lnTo>
                  <a:pt x="292379" y="403072"/>
                </a:lnTo>
                <a:lnTo>
                  <a:pt x="292379" y="461543"/>
                </a:lnTo>
                <a:lnTo>
                  <a:pt x="349859" y="461543"/>
                </a:lnTo>
                <a:lnTo>
                  <a:pt x="349859" y="520065"/>
                </a:lnTo>
                <a:lnTo>
                  <a:pt x="408317" y="520065"/>
                </a:lnTo>
                <a:lnTo>
                  <a:pt x="408317" y="461543"/>
                </a:lnTo>
                <a:close/>
              </a:path>
              <a:path w="758190" h="1195070">
                <a:moveTo>
                  <a:pt x="466813" y="843711"/>
                </a:moveTo>
                <a:lnTo>
                  <a:pt x="408317" y="843711"/>
                </a:lnTo>
                <a:lnTo>
                  <a:pt x="408317" y="902233"/>
                </a:lnTo>
                <a:lnTo>
                  <a:pt x="466813" y="902233"/>
                </a:lnTo>
                <a:lnTo>
                  <a:pt x="466813" y="843711"/>
                </a:lnTo>
                <a:close/>
              </a:path>
              <a:path w="758190" h="1195070">
                <a:moveTo>
                  <a:pt x="467842" y="578523"/>
                </a:moveTo>
                <a:lnTo>
                  <a:pt x="409359" y="578523"/>
                </a:lnTo>
                <a:lnTo>
                  <a:pt x="409359" y="636968"/>
                </a:lnTo>
                <a:lnTo>
                  <a:pt x="409359" y="695490"/>
                </a:lnTo>
                <a:lnTo>
                  <a:pt x="467842" y="695490"/>
                </a:lnTo>
                <a:lnTo>
                  <a:pt x="467842" y="636981"/>
                </a:lnTo>
                <a:lnTo>
                  <a:pt x="467842" y="578523"/>
                </a:lnTo>
                <a:close/>
              </a:path>
              <a:path w="758190" h="1195070">
                <a:moveTo>
                  <a:pt x="467842" y="403072"/>
                </a:moveTo>
                <a:lnTo>
                  <a:pt x="409359" y="403072"/>
                </a:lnTo>
                <a:lnTo>
                  <a:pt x="409359" y="461543"/>
                </a:lnTo>
                <a:lnTo>
                  <a:pt x="467842" y="461543"/>
                </a:lnTo>
                <a:lnTo>
                  <a:pt x="467842" y="403072"/>
                </a:lnTo>
                <a:close/>
              </a:path>
              <a:path w="758190" h="1195070">
                <a:moveTo>
                  <a:pt x="525259" y="902246"/>
                </a:moveTo>
                <a:lnTo>
                  <a:pt x="466813" y="902246"/>
                </a:lnTo>
                <a:lnTo>
                  <a:pt x="466813" y="960716"/>
                </a:lnTo>
                <a:lnTo>
                  <a:pt x="525259" y="960716"/>
                </a:lnTo>
                <a:lnTo>
                  <a:pt x="525259" y="902246"/>
                </a:lnTo>
                <a:close/>
              </a:path>
              <a:path w="758190" h="1195070">
                <a:moveTo>
                  <a:pt x="526326" y="578523"/>
                </a:moveTo>
                <a:lnTo>
                  <a:pt x="467855" y="578523"/>
                </a:lnTo>
                <a:lnTo>
                  <a:pt x="467855" y="636968"/>
                </a:lnTo>
                <a:lnTo>
                  <a:pt x="467855" y="695490"/>
                </a:lnTo>
                <a:lnTo>
                  <a:pt x="526326" y="695490"/>
                </a:lnTo>
                <a:lnTo>
                  <a:pt x="526326" y="636981"/>
                </a:lnTo>
                <a:lnTo>
                  <a:pt x="526326" y="578523"/>
                </a:lnTo>
                <a:close/>
              </a:path>
              <a:path w="758190" h="1195070">
                <a:moveTo>
                  <a:pt x="758164" y="1019187"/>
                </a:moveTo>
                <a:lnTo>
                  <a:pt x="706907" y="1019187"/>
                </a:lnTo>
                <a:lnTo>
                  <a:pt x="706907" y="1077671"/>
                </a:lnTo>
                <a:lnTo>
                  <a:pt x="706907" y="1136180"/>
                </a:lnTo>
                <a:lnTo>
                  <a:pt x="58483" y="1136180"/>
                </a:lnTo>
                <a:lnTo>
                  <a:pt x="58483" y="1077671"/>
                </a:lnTo>
                <a:lnTo>
                  <a:pt x="706907" y="1077671"/>
                </a:lnTo>
                <a:lnTo>
                  <a:pt x="706907" y="1019187"/>
                </a:lnTo>
                <a:lnTo>
                  <a:pt x="701738" y="1019187"/>
                </a:lnTo>
                <a:lnTo>
                  <a:pt x="701738" y="812457"/>
                </a:lnTo>
                <a:lnTo>
                  <a:pt x="643267" y="812457"/>
                </a:lnTo>
                <a:lnTo>
                  <a:pt x="643267" y="753935"/>
                </a:lnTo>
                <a:lnTo>
                  <a:pt x="584796" y="753935"/>
                </a:lnTo>
                <a:lnTo>
                  <a:pt x="584796" y="695502"/>
                </a:lnTo>
                <a:lnTo>
                  <a:pt x="526326" y="695502"/>
                </a:lnTo>
                <a:lnTo>
                  <a:pt x="467855" y="695502"/>
                </a:lnTo>
                <a:lnTo>
                  <a:pt x="467855" y="753935"/>
                </a:lnTo>
                <a:lnTo>
                  <a:pt x="526313" y="753935"/>
                </a:lnTo>
                <a:lnTo>
                  <a:pt x="526313" y="812457"/>
                </a:lnTo>
                <a:lnTo>
                  <a:pt x="584796" y="812457"/>
                </a:lnTo>
                <a:lnTo>
                  <a:pt x="584796" y="870927"/>
                </a:lnTo>
                <a:lnTo>
                  <a:pt x="643267" y="870927"/>
                </a:lnTo>
                <a:lnTo>
                  <a:pt x="643267" y="1019187"/>
                </a:lnTo>
                <a:lnTo>
                  <a:pt x="583768" y="1019187"/>
                </a:lnTo>
                <a:lnTo>
                  <a:pt x="583768" y="960716"/>
                </a:lnTo>
                <a:lnTo>
                  <a:pt x="525272" y="960716"/>
                </a:lnTo>
                <a:lnTo>
                  <a:pt x="525272" y="1019187"/>
                </a:lnTo>
                <a:lnTo>
                  <a:pt x="466813" y="1019187"/>
                </a:lnTo>
                <a:lnTo>
                  <a:pt x="466813" y="960716"/>
                </a:lnTo>
                <a:lnTo>
                  <a:pt x="408317" y="960716"/>
                </a:lnTo>
                <a:lnTo>
                  <a:pt x="408317" y="1019187"/>
                </a:lnTo>
                <a:lnTo>
                  <a:pt x="350862" y="1019187"/>
                </a:lnTo>
                <a:lnTo>
                  <a:pt x="350862" y="960716"/>
                </a:lnTo>
                <a:lnTo>
                  <a:pt x="408317" y="960716"/>
                </a:lnTo>
                <a:lnTo>
                  <a:pt x="408317" y="902246"/>
                </a:lnTo>
                <a:lnTo>
                  <a:pt x="349859" y="902246"/>
                </a:lnTo>
                <a:lnTo>
                  <a:pt x="349859" y="960716"/>
                </a:lnTo>
                <a:lnTo>
                  <a:pt x="292379" y="960716"/>
                </a:lnTo>
                <a:lnTo>
                  <a:pt x="292379" y="1019187"/>
                </a:lnTo>
                <a:lnTo>
                  <a:pt x="233908" y="1019187"/>
                </a:lnTo>
                <a:lnTo>
                  <a:pt x="233908" y="960716"/>
                </a:lnTo>
                <a:lnTo>
                  <a:pt x="175437" y="960716"/>
                </a:lnTo>
                <a:lnTo>
                  <a:pt x="175437" y="1019187"/>
                </a:lnTo>
                <a:lnTo>
                  <a:pt x="116967" y="1019187"/>
                </a:lnTo>
                <a:lnTo>
                  <a:pt x="116967" y="870927"/>
                </a:lnTo>
                <a:lnTo>
                  <a:pt x="175437" y="870927"/>
                </a:lnTo>
                <a:lnTo>
                  <a:pt x="175437" y="812457"/>
                </a:lnTo>
                <a:lnTo>
                  <a:pt x="233908" y="812457"/>
                </a:lnTo>
                <a:lnTo>
                  <a:pt x="233908" y="753935"/>
                </a:lnTo>
                <a:lnTo>
                  <a:pt x="292379" y="753935"/>
                </a:lnTo>
                <a:lnTo>
                  <a:pt x="292379" y="695502"/>
                </a:lnTo>
                <a:lnTo>
                  <a:pt x="350862" y="695502"/>
                </a:lnTo>
                <a:lnTo>
                  <a:pt x="350862" y="636981"/>
                </a:lnTo>
                <a:lnTo>
                  <a:pt x="292379" y="636981"/>
                </a:lnTo>
                <a:lnTo>
                  <a:pt x="233908" y="636981"/>
                </a:lnTo>
                <a:lnTo>
                  <a:pt x="233908" y="695502"/>
                </a:lnTo>
                <a:lnTo>
                  <a:pt x="175437" y="695502"/>
                </a:lnTo>
                <a:lnTo>
                  <a:pt x="175437" y="753935"/>
                </a:lnTo>
                <a:lnTo>
                  <a:pt x="116954" y="753935"/>
                </a:lnTo>
                <a:lnTo>
                  <a:pt x="116954" y="812457"/>
                </a:lnTo>
                <a:lnTo>
                  <a:pt x="58483" y="812457"/>
                </a:lnTo>
                <a:lnTo>
                  <a:pt x="58483" y="1019187"/>
                </a:lnTo>
                <a:lnTo>
                  <a:pt x="0" y="1019187"/>
                </a:lnTo>
                <a:lnTo>
                  <a:pt x="0" y="1077671"/>
                </a:lnTo>
                <a:lnTo>
                  <a:pt x="0" y="1136180"/>
                </a:lnTo>
                <a:lnTo>
                  <a:pt x="0" y="1194612"/>
                </a:lnTo>
                <a:lnTo>
                  <a:pt x="758164" y="1194612"/>
                </a:lnTo>
                <a:lnTo>
                  <a:pt x="758164" y="1136192"/>
                </a:lnTo>
                <a:lnTo>
                  <a:pt x="758164" y="1077671"/>
                </a:lnTo>
                <a:lnTo>
                  <a:pt x="758164" y="1019187"/>
                </a:lnTo>
                <a:close/>
              </a:path>
              <a:path w="758190" h="1195070">
                <a:moveTo>
                  <a:pt x="758164" y="116954"/>
                </a:moveTo>
                <a:lnTo>
                  <a:pt x="0" y="116954"/>
                </a:lnTo>
                <a:lnTo>
                  <a:pt x="0" y="175425"/>
                </a:lnTo>
                <a:lnTo>
                  <a:pt x="58483" y="175425"/>
                </a:lnTo>
                <a:lnTo>
                  <a:pt x="58483" y="461543"/>
                </a:lnTo>
                <a:lnTo>
                  <a:pt x="116954" y="461543"/>
                </a:lnTo>
                <a:lnTo>
                  <a:pt x="116954" y="520065"/>
                </a:lnTo>
                <a:lnTo>
                  <a:pt x="175437" y="520065"/>
                </a:lnTo>
                <a:lnTo>
                  <a:pt x="175437" y="578497"/>
                </a:lnTo>
                <a:lnTo>
                  <a:pt x="233908" y="578497"/>
                </a:lnTo>
                <a:lnTo>
                  <a:pt x="233908" y="636968"/>
                </a:lnTo>
                <a:lnTo>
                  <a:pt x="292366" y="636968"/>
                </a:lnTo>
                <a:lnTo>
                  <a:pt x="350862" y="636968"/>
                </a:lnTo>
                <a:lnTo>
                  <a:pt x="350862" y="578497"/>
                </a:lnTo>
                <a:lnTo>
                  <a:pt x="292379" y="578497"/>
                </a:lnTo>
                <a:lnTo>
                  <a:pt x="292379" y="520065"/>
                </a:lnTo>
                <a:lnTo>
                  <a:pt x="233908" y="520065"/>
                </a:lnTo>
                <a:lnTo>
                  <a:pt x="233908" y="461543"/>
                </a:lnTo>
                <a:lnTo>
                  <a:pt x="175437" y="461543"/>
                </a:lnTo>
                <a:lnTo>
                  <a:pt x="175437" y="403072"/>
                </a:lnTo>
                <a:lnTo>
                  <a:pt x="116967" y="403072"/>
                </a:lnTo>
                <a:lnTo>
                  <a:pt x="116967" y="175425"/>
                </a:lnTo>
                <a:lnTo>
                  <a:pt x="643267" y="175425"/>
                </a:lnTo>
                <a:lnTo>
                  <a:pt x="643267" y="403072"/>
                </a:lnTo>
                <a:lnTo>
                  <a:pt x="584796" y="403072"/>
                </a:lnTo>
                <a:lnTo>
                  <a:pt x="584796" y="461543"/>
                </a:lnTo>
                <a:lnTo>
                  <a:pt x="526313" y="461543"/>
                </a:lnTo>
                <a:lnTo>
                  <a:pt x="526313" y="520065"/>
                </a:lnTo>
                <a:lnTo>
                  <a:pt x="467855" y="520065"/>
                </a:lnTo>
                <a:lnTo>
                  <a:pt x="467855" y="578497"/>
                </a:lnTo>
                <a:lnTo>
                  <a:pt x="526313" y="578497"/>
                </a:lnTo>
                <a:lnTo>
                  <a:pt x="584796" y="578497"/>
                </a:lnTo>
                <a:lnTo>
                  <a:pt x="584796" y="520065"/>
                </a:lnTo>
                <a:lnTo>
                  <a:pt x="643267" y="520065"/>
                </a:lnTo>
                <a:lnTo>
                  <a:pt x="643267" y="461543"/>
                </a:lnTo>
                <a:lnTo>
                  <a:pt x="701738" y="461543"/>
                </a:lnTo>
                <a:lnTo>
                  <a:pt x="701738" y="175425"/>
                </a:lnTo>
                <a:lnTo>
                  <a:pt x="758164" y="175425"/>
                </a:lnTo>
                <a:lnTo>
                  <a:pt x="758164" y="116954"/>
                </a:lnTo>
                <a:close/>
              </a:path>
              <a:path w="758190" h="1195070">
                <a:moveTo>
                  <a:pt x="758164" y="0"/>
                </a:moveTo>
                <a:lnTo>
                  <a:pt x="0" y="0"/>
                </a:lnTo>
                <a:lnTo>
                  <a:pt x="0" y="58470"/>
                </a:lnTo>
                <a:lnTo>
                  <a:pt x="0" y="116941"/>
                </a:lnTo>
                <a:lnTo>
                  <a:pt x="58483" y="116941"/>
                </a:lnTo>
                <a:lnTo>
                  <a:pt x="58483" y="58470"/>
                </a:lnTo>
                <a:lnTo>
                  <a:pt x="706907" y="58470"/>
                </a:lnTo>
                <a:lnTo>
                  <a:pt x="706907" y="116941"/>
                </a:lnTo>
                <a:lnTo>
                  <a:pt x="758164" y="116941"/>
                </a:lnTo>
                <a:lnTo>
                  <a:pt x="758164" y="58470"/>
                </a:lnTo>
                <a:lnTo>
                  <a:pt x="75816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9C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81323" y="6392227"/>
            <a:ext cx="810895" cy="1168400"/>
          </a:xfrm>
          <a:custGeom>
            <a:avLst/>
            <a:gdLst/>
            <a:ahLst/>
            <a:cxnLst/>
            <a:rect l="l" t="t" r="r" b="b"/>
            <a:pathLst>
              <a:path w="810895" h="1168400">
                <a:moveTo>
                  <a:pt x="81066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156425" y="372110"/>
                </a:lnTo>
                <a:lnTo>
                  <a:pt x="156425" y="408940"/>
                </a:lnTo>
                <a:lnTo>
                  <a:pt x="0" y="408940"/>
                </a:lnTo>
                <a:lnTo>
                  <a:pt x="0" y="1168387"/>
                </a:lnTo>
                <a:lnTo>
                  <a:pt x="408660" y="1168387"/>
                </a:lnTo>
                <a:lnTo>
                  <a:pt x="408660" y="408940"/>
                </a:lnTo>
                <a:lnTo>
                  <a:pt x="810666" y="408940"/>
                </a:lnTo>
                <a:lnTo>
                  <a:pt x="810666" y="372110"/>
                </a:lnTo>
                <a:lnTo>
                  <a:pt x="81066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2841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40" h="607695">
                <a:moveTo>
                  <a:pt x="0" y="607367"/>
                </a:moveTo>
                <a:lnTo>
                  <a:pt x="408673" y="607367"/>
                </a:lnTo>
                <a:lnTo>
                  <a:pt x="408673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87380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44354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5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88862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5" h="607695">
                <a:moveTo>
                  <a:pt x="780173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73" y="607352"/>
                </a:lnTo>
                <a:lnTo>
                  <a:pt x="780173" y="218744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60372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40" h="116840">
                <a:moveTo>
                  <a:pt x="0" y="116532"/>
                </a:moveTo>
                <a:lnTo>
                  <a:pt x="408673" y="116532"/>
                </a:lnTo>
                <a:lnTo>
                  <a:pt x="4086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5731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73" y="607367"/>
                </a:lnTo>
                <a:lnTo>
                  <a:pt x="408673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90270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7256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1763" y="6953262"/>
            <a:ext cx="780415" cy="607695"/>
          </a:xfrm>
          <a:custGeom>
            <a:avLst/>
            <a:gdLst/>
            <a:ahLst/>
            <a:cxnLst/>
            <a:rect l="l" t="t" r="r" b="b"/>
            <a:pathLst>
              <a:path w="780414" h="607695">
                <a:moveTo>
                  <a:pt x="780161" y="0"/>
                </a:moveTo>
                <a:lnTo>
                  <a:pt x="0" y="0"/>
                </a:lnTo>
                <a:lnTo>
                  <a:pt x="0" y="218744"/>
                </a:lnTo>
                <a:lnTo>
                  <a:pt x="371500" y="218744"/>
                </a:lnTo>
                <a:lnTo>
                  <a:pt x="371500" y="607352"/>
                </a:lnTo>
                <a:lnTo>
                  <a:pt x="780161" y="607352"/>
                </a:lnTo>
                <a:lnTo>
                  <a:pt x="780161" y="218744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63274" y="6392224"/>
            <a:ext cx="408940" cy="116839"/>
          </a:xfrm>
          <a:custGeom>
            <a:avLst/>
            <a:gdLst/>
            <a:ahLst/>
            <a:cxnLst/>
            <a:rect l="l" t="t" r="r" b="b"/>
            <a:pathLst>
              <a:path w="408939" h="116840">
                <a:moveTo>
                  <a:pt x="0" y="116532"/>
                </a:moveTo>
                <a:lnTo>
                  <a:pt x="408660" y="116532"/>
                </a:lnTo>
                <a:lnTo>
                  <a:pt x="408660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8646" y="6953257"/>
            <a:ext cx="408940" cy="607695"/>
          </a:xfrm>
          <a:custGeom>
            <a:avLst/>
            <a:gdLst/>
            <a:ahLst/>
            <a:cxnLst/>
            <a:rect l="l" t="t" r="r" b="b"/>
            <a:pathLst>
              <a:path w="408939" h="607695">
                <a:moveTo>
                  <a:pt x="0" y="607367"/>
                </a:moveTo>
                <a:lnTo>
                  <a:pt x="408647" y="607367"/>
                </a:lnTo>
                <a:lnTo>
                  <a:pt x="408647" y="0"/>
                </a:lnTo>
                <a:lnTo>
                  <a:pt x="0" y="0"/>
                </a:lnTo>
                <a:lnTo>
                  <a:pt x="0" y="60736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9317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50146" y="6392224"/>
            <a:ext cx="780415" cy="116839"/>
          </a:xfrm>
          <a:custGeom>
            <a:avLst/>
            <a:gdLst/>
            <a:ahLst/>
            <a:cxnLst/>
            <a:rect l="l" t="t" r="r" b="b"/>
            <a:pathLst>
              <a:path w="780414" h="116840">
                <a:moveTo>
                  <a:pt x="0" y="116532"/>
                </a:moveTo>
                <a:lnTo>
                  <a:pt x="780173" y="116532"/>
                </a:lnTo>
                <a:lnTo>
                  <a:pt x="780173" y="0"/>
                </a:lnTo>
                <a:lnTo>
                  <a:pt x="0" y="0"/>
                </a:lnTo>
                <a:lnTo>
                  <a:pt x="0" y="11653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6392227"/>
            <a:ext cx="793750" cy="1168400"/>
          </a:xfrm>
          <a:custGeom>
            <a:avLst/>
            <a:gdLst/>
            <a:ahLst/>
            <a:cxnLst/>
            <a:rect l="l" t="t" r="r" b="b"/>
            <a:pathLst>
              <a:path w="793750" h="1168400">
                <a:moveTo>
                  <a:pt x="793318" y="408940"/>
                </a:moveTo>
                <a:lnTo>
                  <a:pt x="672249" y="408940"/>
                </a:lnTo>
                <a:lnTo>
                  <a:pt x="672249" y="372110"/>
                </a:lnTo>
                <a:lnTo>
                  <a:pt x="421830" y="372110"/>
                </a:lnTo>
                <a:lnTo>
                  <a:pt x="421830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384670" y="408940"/>
                </a:lnTo>
                <a:lnTo>
                  <a:pt x="384670" y="1168387"/>
                </a:lnTo>
                <a:lnTo>
                  <a:pt x="793318" y="1168387"/>
                </a:lnTo>
                <a:lnTo>
                  <a:pt x="793318" y="4089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85972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72845" y="2674683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5" h="3009265">
                <a:moveTo>
                  <a:pt x="1151686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86" y="371513"/>
                </a:lnTo>
                <a:lnTo>
                  <a:pt x="1151686" y="0"/>
                </a:lnTo>
                <a:close/>
              </a:path>
              <a:path w="1523365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86" y="3009227"/>
                </a:lnTo>
                <a:lnTo>
                  <a:pt x="1151686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1114539" y="408940"/>
                </a:lnTo>
                <a:lnTo>
                  <a:pt x="1114539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60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88862" y="2674683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8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86" y="3008630"/>
                </a:lnTo>
                <a:lnTo>
                  <a:pt x="780186" y="779780"/>
                </a:lnTo>
                <a:lnTo>
                  <a:pt x="780186" y="372110"/>
                </a:lnTo>
                <a:lnTo>
                  <a:pt x="78018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71756" y="2674683"/>
            <a:ext cx="408940" cy="3008630"/>
          </a:xfrm>
          <a:custGeom>
            <a:avLst/>
            <a:gdLst/>
            <a:ahLst/>
            <a:cxnLst/>
            <a:rect l="l" t="t" r="r" b="b"/>
            <a:pathLst>
              <a:path w="408939" h="3008629">
                <a:moveTo>
                  <a:pt x="408660" y="0"/>
                </a:moveTo>
                <a:lnTo>
                  <a:pt x="232232" y="0"/>
                </a:lnTo>
                <a:lnTo>
                  <a:pt x="232232" y="292366"/>
                </a:lnTo>
                <a:lnTo>
                  <a:pt x="0" y="292366"/>
                </a:lnTo>
                <a:lnTo>
                  <a:pt x="0" y="329565"/>
                </a:lnTo>
                <a:lnTo>
                  <a:pt x="0" y="372110"/>
                </a:lnTo>
                <a:lnTo>
                  <a:pt x="232232" y="372110"/>
                </a:lnTo>
                <a:lnTo>
                  <a:pt x="232232" y="779780"/>
                </a:lnTo>
                <a:lnTo>
                  <a:pt x="0" y="779780"/>
                </a:lnTo>
                <a:lnTo>
                  <a:pt x="0" y="1243279"/>
                </a:lnTo>
                <a:lnTo>
                  <a:pt x="0" y="3008630"/>
                </a:lnTo>
                <a:lnTo>
                  <a:pt x="408660" y="3008630"/>
                </a:lnTo>
                <a:lnTo>
                  <a:pt x="408660" y="1243279"/>
                </a:lnTo>
                <a:lnTo>
                  <a:pt x="408660" y="779780"/>
                </a:lnTo>
                <a:lnTo>
                  <a:pt x="408660" y="372110"/>
                </a:lnTo>
                <a:lnTo>
                  <a:pt x="408660" y="329565"/>
                </a:lnTo>
                <a:lnTo>
                  <a:pt x="408660" y="292366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87115" y="3917962"/>
            <a:ext cx="1523365" cy="1766570"/>
          </a:xfrm>
          <a:custGeom>
            <a:avLst/>
            <a:gdLst/>
            <a:ahLst/>
            <a:cxnLst/>
            <a:rect l="l" t="t" r="r" b="b"/>
            <a:pathLst>
              <a:path w="1523364" h="1766570">
                <a:moveTo>
                  <a:pt x="1523187" y="1357680"/>
                </a:moveTo>
                <a:lnTo>
                  <a:pt x="408673" y="1357680"/>
                </a:lnTo>
                <a:lnTo>
                  <a:pt x="408673" y="0"/>
                </a:lnTo>
                <a:lnTo>
                  <a:pt x="0" y="0"/>
                </a:lnTo>
                <a:lnTo>
                  <a:pt x="0" y="1357680"/>
                </a:lnTo>
                <a:lnTo>
                  <a:pt x="0" y="1394510"/>
                </a:lnTo>
                <a:lnTo>
                  <a:pt x="371513" y="1394510"/>
                </a:lnTo>
                <a:lnTo>
                  <a:pt x="371513" y="1765947"/>
                </a:lnTo>
                <a:lnTo>
                  <a:pt x="1151674" y="1765947"/>
                </a:lnTo>
                <a:lnTo>
                  <a:pt x="1151674" y="1394510"/>
                </a:lnTo>
                <a:lnTo>
                  <a:pt x="1523187" y="1394510"/>
                </a:lnTo>
                <a:lnTo>
                  <a:pt x="1523187" y="1357680"/>
                </a:lnTo>
                <a:close/>
              </a:path>
              <a:path w="1523364" h="1766570">
                <a:moveTo>
                  <a:pt x="1523187" y="0"/>
                </a:moveTo>
                <a:lnTo>
                  <a:pt x="1114526" y="0"/>
                </a:lnTo>
                <a:lnTo>
                  <a:pt x="1114526" y="1357287"/>
                </a:lnTo>
                <a:lnTo>
                  <a:pt x="1523187" y="135728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78636" y="3917962"/>
            <a:ext cx="1523365" cy="1766570"/>
          </a:xfrm>
          <a:custGeom>
            <a:avLst/>
            <a:gdLst/>
            <a:ahLst/>
            <a:cxnLst/>
            <a:rect l="l" t="t" r="r" b="b"/>
            <a:pathLst>
              <a:path w="1523364" h="1766570">
                <a:moveTo>
                  <a:pt x="1523187" y="1357680"/>
                </a:moveTo>
                <a:lnTo>
                  <a:pt x="408660" y="1357680"/>
                </a:lnTo>
                <a:lnTo>
                  <a:pt x="408660" y="0"/>
                </a:lnTo>
                <a:lnTo>
                  <a:pt x="0" y="0"/>
                </a:lnTo>
                <a:lnTo>
                  <a:pt x="0" y="1357680"/>
                </a:lnTo>
                <a:lnTo>
                  <a:pt x="0" y="1394510"/>
                </a:lnTo>
                <a:lnTo>
                  <a:pt x="371513" y="1394510"/>
                </a:lnTo>
                <a:lnTo>
                  <a:pt x="371513" y="1765947"/>
                </a:lnTo>
                <a:lnTo>
                  <a:pt x="1151674" y="1765947"/>
                </a:lnTo>
                <a:lnTo>
                  <a:pt x="1151674" y="1394510"/>
                </a:lnTo>
                <a:lnTo>
                  <a:pt x="1523187" y="1394510"/>
                </a:lnTo>
                <a:lnTo>
                  <a:pt x="1523187" y="1357680"/>
                </a:lnTo>
                <a:close/>
              </a:path>
              <a:path w="1523364" h="1766570">
                <a:moveTo>
                  <a:pt x="1523187" y="0"/>
                </a:moveTo>
                <a:lnTo>
                  <a:pt x="1114526" y="0"/>
                </a:lnTo>
                <a:lnTo>
                  <a:pt x="1114526" y="1357287"/>
                </a:lnTo>
                <a:lnTo>
                  <a:pt x="1523187" y="135728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2674683"/>
            <a:ext cx="775335" cy="3008630"/>
          </a:xfrm>
          <a:custGeom>
            <a:avLst/>
            <a:gdLst/>
            <a:ahLst/>
            <a:cxnLst/>
            <a:rect l="l" t="t" r="r" b="b"/>
            <a:pathLst>
              <a:path w="775335" h="3008629">
                <a:moveTo>
                  <a:pt x="774827" y="0"/>
                </a:moveTo>
                <a:lnTo>
                  <a:pt x="366166" y="0"/>
                </a:lnTo>
                <a:lnTo>
                  <a:pt x="366166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66166" y="779780"/>
                </a:lnTo>
                <a:lnTo>
                  <a:pt x="366166" y="3008630"/>
                </a:lnTo>
                <a:lnTo>
                  <a:pt x="774827" y="3008630"/>
                </a:lnTo>
                <a:lnTo>
                  <a:pt x="774827" y="779780"/>
                </a:lnTo>
                <a:lnTo>
                  <a:pt x="774827" y="372110"/>
                </a:lnTo>
                <a:lnTo>
                  <a:pt x="77482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931110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5" h="1966595">
                <a:moveTo>
                  <a:pt x="1523187" y="1558290"/>
                </a:moveTo>
                <a:lnTo>
                  <a:pt x="408660" y="1558290"/>
                </a:lnTo>
                <a:lnTo>
                  <a:pt x="408660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13" y="1595120"/>
                </a:lnTo>
                <a:lnTo>
                  <a:pt x="371513" y="1966341"/>
                </a:lnTo>
                <a:lnTo>
                  <a:pt x="1151674" y="1966341"/>
                </a:lnTo>
                <a:lnTo>
                  <a:pt x="1151674" y="1595120"/>
                </a:lnTo>
                <a:lnTo>
                  <a:pt x="1523187" y="1595120"/>
                </a:lnTo>
                <a:lnTo>
                  <a:pt x="1523187" y="1558290"/>
                </a:lnTo>
                <a:close/>
              </a:path>
              <a:path w="1523365" h="1966595">
                <a:moveTo>
                  <a:pt x="1523187" y="0"/>
                </a:moveTo>
                <a:lnTo>
                  <a:pt x="1114526" y="0"/>
                </a:lnTo>
                <a:lnTo>
                  <a:pt x="1114526" y="1557667"/>
                </a:lnTo>
                <a:lnTo>
                  <a:pt x="1523187" y="155766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89857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72435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40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58995" y="12"/>
            <a:ext cx="1523365" cy="1966595"/>
          </a:xfrm>
          <a:custGeom>
            <a:avLst/>
            <a:gdLst/>
            <a:ahLst/>
            <a:cxnLst/>
            <a:rect l="l" t="t" r="r" b="b"/>
            <a:pathLst>
              <a:path w="1523364" h="1966595">
                <a:moveTo>
                  <a:pt x="1523187" y="1558290"/>
                </a:moveTo>
                <a:lnTo>
                  <a:pt x="408660" y="1558290"/>
                </a:lnTo>
                <a:lnTo>
                  <a:pt x="408660" y="0"/>
                </a:lnTo>
                <a:lnTo>
                  <a:pt x="0" y="0"/>
                </a:lnTo>
                <a:lnTo>
                  <a:pt x="0" y="1558290"/>
                </a:lnTo>
                <a:lnTo>
                  <a:pt x="0" y="1595120"/>
                </a:lnTo>
                <a:lnTo>
                  <a:pt x="371500" y="1595120"/>
                </a:lnTo>
                <a:lnTo>
                  <a:pt x="371500" y="1966341"/>
                </a:lnTo>
                <a:lnTo>
                  <a:pt x="1151686" y="1966341"/>
                </a:lnTo>
                <a:lnTo>
                  <a:pt x="1151686" y="1595120"/>
                </a:lnTo>
                <a:lnTo>
                  <a:pt x="1523187" y="1595120"/>
                </a:lnTo>
                <a:lnTo>
                  <a:pt x="1523187" y="1558290"/>
                </a:lnTo>
                <a:close/>
              </a:path>
              <a:path w="1523364" h="1966595">
                <a:moveTo>
                  <a:pt x="1523187" y="0"/>
                </a:moveTo>
                <a:lnTo>
                  <a:pt x="1114526" y="0"/>
                </a:lnTo>
                <a:lnTo>
                  <a:pt x="1114526" y="1557667"/>
                </a:lnTo>
                <a:lnTo>
                  <a:pt x="1523187" y="155766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42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39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00333" y="8"/>
            <a:ext cx="408940" cy="1966595"/>
          </a:xfrm>
          <a:custGeom>
            <a:avLst/>
            <a:gdLst/>
            <a:ahLst/>
            <a:cxnLst/>
            <a:rect l="l" t="t" r="r" b="b"/>
            <a:pathLst>
              <a:path w="408939" h="1966595">
                <a:moveTo>
                  <a:pt x="408660" y="0"/>
                </a:moveTo>
                <a:lnTo>
                  <a:pt x="0" y="0"/>
                </a:lnTo>
                <a:lnTo>
                  <a:pt x="0" y="1966341"/>
                </a:lnTo>
                <a:lnTo>
                  <a:pt x="408660" y="1966341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12"/>
            <a:ext cx="1110615" cy="1965960"/>
          </a:xfrm>
          <a:custGeom>
            <a:avLst/>
            <a:gdLst/>
            <a:ahLst/>
            <a:cxnLst/>
            <a:rect l="l" t="t" r="r" b="b"/>
            <a:pathLst>
              <a:path w="1110615" h="1965960">
                <a:moveTo>
                  <a:pt x="1110068" y="0"/>
                </a:moveTo>
                <a:lnTo>
                  <a:pt x="701421" y="0"/>
                </a:lnTo>
                <a:lnTo>
                  <a:pt x="701421" y="1558290"/>
                </a:lnTo>
                <a:lnTo>
                  <a:pt x="0" y="1558290"/>
                </a:lnTo>
                <a:lnTo>
                  <a:pt x="0" y="1595120"/>
                </a:lnTo>
                <a:lnTo>
                  <a:pt x="0" y="1965960"/>
                </a:lnTo>
                <a:lnTo>
                  <a:pt x="738568" y="1965960"/>
                </a:lnTo>
                <a:lnTo>
                  <a:pt x="738568" y="1595120"/>
                </a:lnTo>
                <a:lnTo>
                  <a:pt x="1110068" y="1595120"/>
                </a:lnTo>
                <a:lnTo>
                  <a:pt x="1110068" y="1558290"/>
                </a:lnTo>
                <a:lnTo>
                  <a:pt x="111006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480669" y="6487077"/>
            <a:ext cx="9779635" cy="687070"/>
            <a:chOff x="480669" y="6487077"/>
            <a:chExt cx="9779635" cy="687070"/>
          </a:xfrm>
        </p:grpSpPr>
        <p:sp>
          <p:nvSpPr>
            <p:cNvPr id="33" name="object 33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81754" y="6540504"/>
              <a:ext cx="1822450" cy="381000"/>
            </a:xfrm>
            <a:custGeom>
              <a:avLst/>
              <a:gdLst/>
              <a:ahLst/>
              <a:cxnLst/>
              <a:rect l="l" t="t" r="r" b="b"/>
              <a:pathLst>
                <a:path w="1822450" h="381000">
                  <a:moveTo>
                    <a:pt x="1822246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1822246" y="380999"/>
                  </a:lnTo>
                  <a:lnTo>
                    <a:pt x="1822246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34104" y="6540512"/>
              <a:ext cx="1770380" cy="381000"/>
            </a:xfrm>
            <a:custGeom>
              <a:avLst/>
              <a:gdLst/>
              <a:ahLst/>
              <a:cxnLst/>
              <a:rect l="l" t="t" r="r" b="b"/>
              <a:pathLst>
                <a:path w="1770380" h="381000">
                  <a:moveTo>
                    <a:pt x="320139" y="0"/>
                  </a:moveTo>
                  <a:lnTo>
                    <a:pt x="0" y="320139"/>
                  </a:lnTo>
                </a:path>
                <a:path w="1770380" h="381000">
                  <a:moveTo>
                    <a:pt x="606689" y="0"/>
                  </a:moveTo>
                  <a:lnTo>
                    <a:pt x="225702" y="380987"/>
                  </a:lnTo>
                </a:path>
                <a:path w="1770380" h="381000">
                  <a:moveTo>
                    <a:pt x="893226" y="0"/>
                  </a:moveTo>
                  <a:lnTo>
                    <a:pt x="512239" y="380987"/>
                  </a:lnTo>
                </a:path>
                <a:path w="1770380" h="381000">
                  <a:moveTo>
                    <a:pt x="1179776" y="0"/>
                  </a:moveTo>
                  <a:lnTo>
                    <a:pt x="798789" y="380987"/>
                  </a:lnTo>
                </a:path>
                <a:path w="1770380" h="381000">
                  <a:moveTo>
                    <a:pt x="1466314" y="0"/>
                  </a:moveTo>
                  <a:lnTo>
                    <a:pt x="1085327" y="380987"/>
                  </a:lnTo>
                </a:path>
                <a:path w="1770380" h="381000">
                  <a:moveTo>
                    <a:pt x="1752864" y="0"/>
                  </a:moveTo>
                  <a:lnTo>
                    <a:pt x="1371877" y="380987"/>
                  </a:lnTo>
                </a:path>
                <a:path w="1770380" h="381000">
                  <a:moveTo>
                    <a:pt x="1769891" y="269510"/>
                  </a:moveTo>
                  <a:lnTo>
                    <a:pt x="1658414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81752" y="6540512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10" y="0"/>
                  </a:moveTo>
                  <a:lnTo>
                    <a:pt x="190496" y="0"/>
                  </a:lnTo>
                  <a:lnTo>
                    <a:pt x="146818" y="5030"/>
                  </a:lnTo>
                  <a:lnTo>
                    <a:pt x="106721" y="19361"/>
                  </a:lnTo>
                  <a:lnTo>
                    <a:pt x="71350" y="41847"/>
                  </a:lnTo>
                  <a:lnTo>
                    <a:pt x="41848" y="71348"/>
                  </a:lnTo>
                  <a:lnTo>
                    <a:pt x="19360" y="106718"/>
                  </a:lnTo>
                  <a:lnTo>
                    <a:pt x="5029" y="146817"/>
                  </a:lnTo>
                  <a:lnTo>
                    <a:pt x="0" y="190500"/>
                  </a:lnTo>
                  <a:lnTo>
                    <a:pt x="5030" y="234174"/>
                  </a:lnTo>
                  <a:lnTo>
                    <a:pt x="19360" y="274267"/>
                  </a:lnTo>
                  <a:lnTo>
                    <a:pt x="41848" y="309636"/>
                  </a:lnTo>
                  <a:lnTo>
                    <a:pt x="71350" y="339136"/>
                  </a:lnTo>
                  <a:lnTo>
                    <a:pt x="106721" y="361624"/>
                  </a:lnTo>
                  <a:lnTo>
                    <a:pt x="146818" y="375955"/>
                  </a:lnTo>
                  <a:lnTo>
                    <a:pt x="190496" y="380987"/>
                  </a:lnTo>
                  <a:lnTo>
                    <a:pt x="9556010" y="380987"/>
                  </a:lnTo>
                  <a:lnTo>
                    <a:pt x="9599684" y="375955"/>
                  </a:lnTo>
                  <a:lnTo>
                    <a:pt x="9639777" y="361624"/>
                  </a:lnTo>
                  <a:lnTo>
                    <a:pt x="9675146" y="339136"/>
                  </a:lnTo>
                  <a:lnTo>
                    <a:pt x="9704646" y="309636"/>
                  </a:lnTo>
                  <a:lnTo>
                    <a:pt x="9727134" y="274267"/>
                  </a:lnTo>
                  <a:lnTo>
                    <a:pt x="9741466" y="234171"/>
                  </a:lnTo>
                  <a:lnTo>
                    <a:pt x="9746496" y="190492"/>
                  </a:lnTo>
                  <a:lnTo>
                    <a:pt x="9741464" y="146813"/>
                  </a:lnTo>
                  <a:lnTo>
                    <a:pt x="9727134" y="106718"/>
                  </a:lnTo>
                  <a:lnTo>
                    <a:pt x="9704646" y="71348"/>
                  </a:lnTo>
                  <a:lnTo>
                    <a:pt x="9675146" y="41847"/>
                  </a:lnTo>
                  <a:lnTo>
                    <a:pt x="9639777" y="19361"/>
                  </a:lnTo>
                  <a:lnTo>
                    <a:pt x="9599684" y="5030"/>
                  </a:lnTo>
                  <a:lnTo>
                    <a:pt x="9556010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34104" y="6540512"/>
              <a:ext cx="9672955" cy="381000"/>
            </a:xfrm>
            <a:custGeom>
              <a:avLst/>
              <a:gdLst/>
              <a:ahLst/>
              <a:cxnLst/>
              <a:rect l="l" t="t" r="r" b="b"/>
              <a:pathLst>
                <a:path w="9672955" h="381000">
                  <a:moveTo>
                    <a:pt x="320139" y="0"/>
                  </a:moveTo>
                  <a:lnTo>
                    <a:pt x="0" y="320139"/>
                  </a:lnTo>
                </a:path>
                <a:path w="9672955" h="381000">
                  <a:moveTo>
                    <a:pt x="606689" y="0"/>
                  </a:moveTo>
                  <a:lnTo>
                    <a:pt x="225702" y="380987"/>
                  </a:lnTo>
                </a:path>
                <a:path w="9672955" h="381000">
                  <a:moveTo>
                    <a:pt x="893226" y="0"/>
                  </a:moveTo>
                  <a:lnTo>
                    <a:pt x="512239" y="380987"/>
                  </a:lnTo>
                </a:path>
                <a:path w="9672955" h="381000">
                  <a:moveTo>
                    <a:pt x="1179776" y="0"/>
                  </a:moveTo>
                  <a:lnTo>
                    <a:pt x="798789" y="380987"/>
                  </a:lnTo>
                </a:path>
                <a:path w="9672955" h="381000">
                  <a:moveTo>
                    <a:pt x="1466314" y="0"/>
                  </a:moveTo>
                  <a:lnTo>
                    <a:pt x="1085327" y="380987"/>
                  </a:lnTo>
                </a:path>
                <a:path w="9672955" h="381000">
                  <a:moveTo>
                    <a:pt x="1752864" y="0"/>
                  </a:moveTo>
                  <a:lnTo>
                    <a:pt x="1371877" y="380987"/>
                  </a:lnTo>
                </a:path>
                <a:path w="9672955" h="381000">
                  <a:moveTo>
                    <a:pt x="2039401" y="0"/>
                  </a:moveTo>
                  <a:lnTo>
                    <a:pt x="1658414" y="380987"/>
                  </a:lnTo>
                </a:path>
                <a:path w="9672955" h="381000">
                  <a:moveTo>
                    <a:pt x="7770289" y="0"/>
                  </a:moveTo>
                  <a:lnTo>
                    <a:pt x="7389302" y="380987"/>
                  </a:lnTo>
                </a:path>
                <a:path w="9672955" h="381000">
                  <a:moveTo>
                    <a:pt x="8056828" y="0"/>
                  </a:moveTo>
                  <a:lnTo>
                    <a:pt x="7675850" y="380987"/>
                  </a:lnTo>
                </a:path>
                <a:path w="9672955" h="381000">
                  <a:moveTo>
                    <a:pt x="8343377" y="0"/>
                  </a:moveTo>
                  <a:lnTo>
                    <a:pt x="7962389" y="380987"/>
                  </a:lnTo>
                </a:path>
                <a:path w="9672955" h="381000">
                  <a:moveTo>
                    <a:pt x="8629915" y="0"/>
                  </a:moveTo>
                  <a:lnTo>
                    <a:pt x="8248938" y="380987"/>
                  </a:lnTo>
                </a:path>
                <a:path w="9672955" h="381000">
                  <a:moveTo>
                    <a:pt x="8916464" y="0"/>
                  </a:moveTo>
                  <a:lnTo>
                    <a:pt x="8535477" y="380987"/>
                  </a:lnTo>
                </a:path>
                <a:path w="9672955" h="381000">
                  <a:moveTo>
                    <a:pt x="9203003" y="0"/>
                  </a:moveTo>
                  <a:lnTo>
                    <a:pt x="8822025" y="380987"/>
                  </a:lnTo>
                </a:path>
                <a:path w="9672955" h="381000">
                  <a:moveTo>
                    <a:pt x="9489552" y="0"/>
                  </a:moveTo>
                  <a:lnTo>
                    <a:pt x="9108564" y="380987"/>
                  </a:lnTo>
                </a:path>
                <a:path w="9672955" h="381000">
                  <a:moveTo>
                    <a:pt x="9672680" y="103413"/>
                  </a:moveTo>
                  <a:lnTo>
                    <a:pt x="9395113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373388" y="6813803"/>
              <a:ext cx="5945505" cy="360680"/>
            </a:xfrm>
            <a:custGeom>
              <a:avLst/>
              <a:gdLst/>
              <a:ahLst/>
              <a:cxnLst/>
              <a:rect l="l" t="t" r="r" b="b"/>
              <a:pathLst>
                <a:path w="5945505" h="360679">
                  <a:moveTo>
                    <a:pt x="0" y="360311"/>
                  </a:moveTo>
                  <a:lnTo>
                    <a:pt x="5945212" y="360311"/>
                  </a:lnTo>
                  <a:lnTo>
                    <a:pt x="5945212" y="0"/>
                  </a:lnTo>
                  <a:lnTo>
                    <a:pt x="0" y="0"/>
                  </a:lnTo>
                  <a:lnTo>
                    <a:pt x="0" y="360311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2373388" y="12"/>
            <a:ext cx="5945505" cy="6814184"/>
            <a:chOff x="2373388" y="12"/>
            <a:chExt cx="5945505" cy="6814184"/>
          </a:xfrm>
        </p:grpSpPr>
        <p:sp>
          <p:nvSpPr>
            <p:cNvPr id="43" name="object 43"/>
            <p:cNvSpPr/>
            <p:nvPr/>
          </p:nvSpPr>
          <p:spPr>
            <a:xfrm>
              <a:off x="2373388" y="12"/>
              <a:ext cx="5945505" cy="4752340"/>
            </a:xfrm>
            <a:custGeom>
              <a:avLst/>
              <a:gdLst/>
              <a:ahLst/>
              <a:cxnLst/>
              <a:rect l="l" t="t" r="r" b="b"/>
              <a:pathLst>
                <a:path w="5945505" h="4752340">
                  <a:moveTo>
                    <a:pt x="0" y="4751997"/>
                  </a:moveTo>
                  <a:lnTo>
                    <a:pt x="5945212" y="4751997"/>
                  </a:lnTo>
                  <a:lnTo>
                    <a:pt x="5945212" y="0"/>
                  </a:lnTo>
                  <a:lnTo>
                    <a:pt x="0" y="0"/>
                  </a:lnTo>
                  <a:lnTo>
                    <a:pt x="0" y="4751997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373388" y="4752009"/>
              <a:ext cx="5945505" cy="2061845"/>
            </a:xfrm>
            <a:custGeom>
              <a:avLst/>
              <a:gdLst/>
              <a:ahLst/>
              <a:cxnLst/>
              <a:rect l="l" t="t" r="r" b="b"/>
              <a:pathLst>
                <a:path w="5945505" h="2061845">
                  <a:moveTo>
                    <a:pt x="5945212" y="0"/>
                  </a:moveTo>
                  <a:lnTo>
                    <a:pt x="0" y="0"/>
                  </a:lnTo>
                  <a:lnTo>
                    <a:pt x="0" y="2061794"/>
                  </a:lnTo>
                  <a:lnTo>
                    <a:pt x="5945212" y="2061794"/>
                  </a:lnTo>
                  <a:lnTo>
                    <a:pt x="5945212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2638482" y="4778992"/>
            <a:ext cx="5427345" cy="1904364"/>
          </a:xfrm>
          <a:prstGeom prst="rect">
            <a:avLst/>
          </a:prstGeom>
        </p:spPr>
        <p:txBody>
          <a:bodyPr wrap="square" lIns="0" tIns="232410" rIns="0" bIns="0" rtlCol="0" vert="horz">
            <a:spAutoFit/>
          </a:bodyPr>
          <a:lstStyle/>
          <a:p>
            <a:pPr marL="1112520" marR="5080" indent="-1100455">
              <a:lnSpc>
                <a:spcPct val="79400"/>
              </a:lnSpc>
              <a:spcBef>
                <a:spcPts val="1830"/>
              </a:spcBef>
            </a:pPr>
            <a:r>
              <a:rPr dirty="0" sz="6850" spc="-59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6850" spc="-509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6850" spc="-107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6850" spc="-109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6850" spc="-22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6850" spc="-300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r>
              <a:rPr dirty="0" sz="6850" spc="-7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6850" spc="-685">
                <a:solidFill>
                  <a:srgbClr val="1D1D1B"/>
                </a:solidFill>
                <a:latin typeface="Calibri"/>
                <a:cs typeface="Calibri"/>
              </a:rPr>
              <a:t>MUSEUM  </a:t>
            </a:r>
            <a:r>
              <a:rPr dirty="0" sz="6850" spc="-665">
                <a:solidFill>
                  <a:srgbClr val="1D1D1B"/>
                </a:solidFill>
                <a:latin typeface="Calibri"/>
                <a:cs typeface="Calibri"/>
              </a:rPr>
              <a:t>COMPLEET</a:t>
            </a:r>
            <a:endParaRPr sz="685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47966" y="292608"/>
            <a:ext cx="6924675" cy="4171950"/>
            <a:chOff x="947966" y="292608"/>
            <a:chExt cx="6924675" cy="4171950"/>
          </a:xfrm>
        </p:grpSpPr>
        <p:sp>
          <p:nvSpPr>
            <p:cNvPr id="47" name="object 47"/>
            <p:cNvSpPr/>
            <p:nvPr/>
          </p:nvSpPr>
          <p:spPr>
            <a:xfrm>
              <a:off x="3017875" y="49564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819844" y="29260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090646" y="546302"/>
              <a:ext cx="335280" cy="368300"/>
            </a:xfrm>
            <a:custGeom>
              <a:avLst/>
              <a:gdLst/>
              <a:ahLst/>
              <a:cxnLst/>
              <a:rect l="l" t="t" r="r" b="b"/>
              <a:pathLst>
                <a:path w="335279" h="368300">
                  <a:moveTo>
                    <a:pt x="66941" y="268147"/>
                  </a:moveTo>
                  <a:lnTo>
                    <a:pt x="33477" y="268147"/>
                  </a:lnTo>
                  <a:lnTo>
                    <a:pt x="33477" y="301599"/>
                  </a:lnTo>
                  <a:lnTo>
                    <a:pt x="66941" y="301599"/>
                  </a:lnTo>
                  <a:lnTo>
                    <a:pt x="66941" y="268147"/>
                  </a:lnTo>
                  <a:close/>
                </a:path>
                <a:path w="335279" h="368300">
                  <a:moveTo>
                    <a:pt x="301218" y="100330"/>
                  </a:moveTo>
                  <a:lnTo>
                    <a:pt x="267754" y="100330"/>
                  </a:lnTo>
                  <a:lnTo>
                    <a:pt x="267754" y="67310"/>
                  </a:lnTo>
                  <a:lnTo>
                    <a:pt x="234289" y="67310"/>
                  </a:lnTo>
                  <a:lnTo>
                    <a:pt x="234289" y="34290"/>
                  </a:lnTo>
                  <a:lnTo>
                    <a:pt x="200812" y="34290"/>
                  </a:lnTo>
                  <a:lnTo>
                    <a:pt x="200812" y="0"/>
                  </a:lnTo>
                  <a:lnTo>
                    <a:pt x="133870" y="0"/>
                  </a:lnTo>
                  <a:lnTo>
                    <a:pt x="133870" y="34290"/>
                  </a:lnTo>
                  <a:lnTo>
                    <a:pt x="100406" y="34290"/>
                  </a:lnTo>
                  <a:lnTo>
                    <a:pt x="100406" y="67310"/>
                  </a:lnTo>
                  <a:lnTo>
                    <a:pt x="66941" y="67310"/>
                  </a:lnTo>
                  <a:lnTo>
                    <a:pt x="66941" y="100330"/>
                  </a:lnTo>
                  <a:lnTo>
                    <a:pt x="33464" y="100330"/>
                  </a:lnTo>
                  <a:lnTo>
                    <a:pt x="33464" y="67310"/>
                  </a:lnTo>
                  <a:lnTo>
                    <a:pt x="0" y="67310"/>
                  </a:lnTo>
                  <a:lnTo>
                    <a:pt x="0" y="100774"/>
                  </a:lnTo>
                  <a:lnTo>
                    <a:pt x="33464" y="100774"/>
                  </a:lnTo>
                  <a:lnTo>
                    <a:pt x="33464" y="167640"/>
                  </a:lnTo>
                  <a:lnTo>
                    <a:pt x="66941" y="167640"/>
                  </a:lnTo>
                  <a:lnTo>
                    <a:pt x="66941" y="200660"/>
                  </a:lnTo>
                  <a:lnTo>
                    <a:pt x="100406" y="200660"/>
                  </a:lnTo>
                  <a:lnTo>
                    <a:pt x="100406" y="234950"/>
                  </a:lnTo>
                  <a:lnTo>
                    <a:pt x="66941" y="234950"/>
                  </a:lnTo>
                  <a:lnTo>
                    <a:pt x="66941" y="267970"/>
                  </a:lnTo>
                  <a:lnTo>
                    <a:pt x="100406" y="267970"/>
                  </a:lnTo>
                  <a:lnTo>
                    <a:pt x="100406" y="300990"/>
                  </a:lnTo>
                  <a:lnTo>
                    <a:pt x="100406" y="335280"/>
                  </a:lnTo>
                  <a:lnTo>
                    <a:pt x="66941" y="335280"/>
                  </a:lnTo>
                  <a:lnTo>
                    <a:pt x="66941" y="368300"/>
                  </a:lnTo>
                  <a:lnTo>
                    <a:pt x="133870" y="368300"/>
                  </a:lnTo>
                  <a:lnTo>
                    <a:pt x="133870" y="335280"/>
                  </a:lnTo>
                  <a:lnTo>
                    <a:pt x="133870" y="300990"/>
                  </a:lnTo>
                  <a:lnTo>
                    <a:pt x="200812" y="300990"/>
                  </a:lnTo>
                  <a:lnTo>
                    <a:pt x="200812" y="335280"/>
                  </a:lnTo>
                  <a:lnTo>
                    <a:pt x="200812" y="368300"/>
                  </a:lnTo>
                  <a:lnTo>
                    <a:pt x="267754" y="368300"/>
                  </a:lnTo>
                  <a:lnTo>
                    <a:pt x="267754" y="335280"/>
                  </a:lnTo>
                  <a:lnTo>
                    <a:pt x="234289" y="335280"/>
                  </a:lnTo>
                  <a:lnTo>
                    <a:pt x="234289" y="300990"/>
                  </a:lnTo>
                  <a:lnTo>
                    <a:pt x="234289" y="267970"/>
                  </a:lnTo>
                  <a:lnTo>
                    <a:pt x="267754" y="267970"/>
                  </a:lnTo>
                  <a:lnTo>
                    <a:pt x="267754" y="234950"/>
                  </a:lnTo>
                  <a:lnTo>
                    <a:pt x="234289" y="234950"/>
                  </a:lnTo>
                  <a:lnTo>
                    <a:pt x="234289" y="200660"/>
                  </a:lnTo>
                  <a:lnTo>
                    <a:pt x="267754" y="200660"/>
                  </a:lnTo>
                  <a:lnTo>
                    <a:pt x="267754" y="167640"/>
                  </a:lnTo>
                  <a:lnTo>
                    <a:pt x="301218" y="167640"/>
                  </a:lnTo>
                  <a:lnTo>
                    <a:pt x="301218" y="100330"/>
                  </a:lnTo>
                  <a:close/>
                </a:path>
                <a:path w="335279" h="368300">
                  <a:moveTo>
                    <a:pt x="301231" y="268122"/>
                  </a:moveTo>
                  <a:lnTo>
                    <a:pt x="267766" y="268122"/>
                  </a:lnTo>
                  <a:lnTo>
                    <a:pt x="267766" y="301586"/>
                  </a:lnTo>
                  <a:lnTo>
                    <a:pt x="301231" y="301586"/>
                  </a:lnTo>
                  <a:lnTo>
                    <a:pt x="301231" y="268122"/>
                  </a:lnTo>
                  <a:close/>
                </a:path>
                <a:path w="335279" h="368300">
                  <a:moveTo>
                    <a:pt x="334695" y="67310"/>
                  </a:moveTo>
                  <a:lnTo>
                    <a:pt x="301231" y="67310"/>
                  </a:lnTo>
                  <a:lnTo>
                    <a:pt x="301231" y="100774"/>
                  </a:lnTo>
                  <a:lnTo>
                    <a:pt x="334695" y="100774"/>
                  </a:lnTo>
                  <a:lnTo>
                    <a:pt x="334695" y="673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061879" y="49564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863848" y="29260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105882" y="49564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907851" y="29260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149886" y="49564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49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49" y="454190"/>
                  </a:lnTo>
                  <a:lnTo>
                    <a:pt x="485749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951855" y="29260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134421" y="546302"/>
              <a:ext cx="2423160" cy="368300"/>
            </a:xfrm>
            <a:custGeom>
              <a:avLst/>
              <a:gdLst/>
              <a:ahLst/>
              <a:cxnLst/>
              <a:rect l="l" t="t" r="r" b="b"/>
              <a:pathLst>
                <a:path w="2423159" h="368300">
                  <a:moveTo>
                    <a:pt x="335140" y="134251"/>
                  </a:moveTo>
                  <a:lnTo>
                    <a:pt x="268109" y="134251"/>
                  </a:lnTo>
                  <a:lnTo>
                    <a:pt x="268109" y="101231"/>
                  </a:lnTo>
                  <a:lnTo>
                    <a:pt x="234594" y="101231"/>
                  </a:lnTo>
                  <a:lnTo>
                    <a:pt x="234594" y="66941"/>
                  </a:lnTo>
                  <a:lnTo>
                    <a:pt x="201079" y="66941"/>
                  </a:lnTo>
                  <a:lnTo>
                    <a:pt x="201079" y="33921"/>
                  </a:lnTo>
                  <a:lnTo>
                    <a:pt x="234594" y="33921"/>
                  </a:lnTo>
                  <a:lnTo>
                    <a:pt x="234594" y="901"/>
                  </a:lnTo>
                  <a:lnTo>
                    <a:pt x="100533" y="901"/>
                  </a:lnTo>
                  <a:lnTo>
                    <a:pt x="100533" y="33921"/>
                  </a:lnTo>
                  <a:lnTo>
                    <a:pt x="134048" y="33921"/>
                  </a:lnTo>
                  <a:lnTo>
                    <a:pt x="134048" y="66941"/>
                  </a:lnTo>
                  <a:lnTo>
                    <a:pt x="100533" y="66941"/>
                  </a:lnTo>
                  <a:lnTo>
                    <a:pt x="100533" y="101231"/>
                  </a:lnTo>
                  <a:lnTo>
                    <a:pt x="67030" y="101231"/>
                  </a:lnTo>
                  <a:lnTo>
                    <a:pt x="67030" y="134251"/>
                  </a:lnTo>
                  <a:lnTo>
                    <a:pt x="0" y="134251"/>
                  </a:lnTo>
                  <a:lnTo>
                    <a:pt x="0" y="167271"/>
                  </a:lnTo>
                  <a:lnTo>
                    <a:pt x="0" y="267601"/>
                  </a:lnTo>
                  <a:lnTo>
                    <a:pt x="33502" y="267601"/>
                  </a:lnTo>
                  <a:lnTo>
                    <a:pt x="33502" y="167271"/>
                  </a:lnTo>
                  <a:lnTo>
                    <a:pt x="67030" y="167271"/>
                  </a:lnTo>
                  <a:lnTo>
                    <a:pt x="67030" y="267601"/>
                  </a:lnTo>
                  <a:lnTo>
                    <a:pt x="67030" y="301891"/>
                  </a:lnTo>
                  <a:lnTo>
                    <a:pt x="67030" y="334911"/>
                  </a:lnTo>
                  <a:lnTo>
                    <a:pt x="33502" y="334911"/>
                  </a:lnTo>
                  <a:lnTo>
                    <a:pt x="33502" y="367931"/>
                  </a:lnTo>
                  <a:lnTo>
                    <a:pt x="100533" y="367931"/>
                  </a:lnTo>
                  <a:lnTo>
                    <a:pt x="100533" y="334911"/>
                  </a:lnTo>
                  <a:lnTo>
                    <a:pt x="100533" y="301891"/>
                  </a:lnTo>
                  <a:lnTo>
                    <a:pt x="134048" y="301891"/>
                  </a:lnTo>
                  <a:lnTo>
                    <a:pt x="134048" y="267601"/>
                  </a:lnTo>
                  <a:lnTo>
                    <a:pt x="201079" y="267601"/>
                  </a:lnTo>
                  <a:lnTo>
                    <a:pt x="201079" y="301891"/>
                  </a:lnTo>
                  <a:lnTo>
                    <a:pt x="234594" y="301891"/>
                  </a:lnTo>
                  <a:lnTo>
                    <a:pt x="234594" y="334911"/>
                  </a:lnTo>
                  <a:lnTo>
                    <a:pt x="234594" y="367931"/>
                  </a:lnTo>
                  <a:lnTo>
                    <a:pt x="301625" y="367931"/>
                  </a:lnTo>
                  <a:lnTo>
                    <a:pt x="301625" y="334911"/>
                  </a:lnTo>
                  <a:lnTo>
                    <a:pt x="268109" y="334911"/>
                  </a:lnTo>
                  <a:lnTo>
                    <a:pt x="268109" y="301891"/>
                  </a:lnTo>
                  <a:lnTo>
                    <a:pt x="268109" y="267601"/>
                  </a:lnTo>
                  <a:lnTo>
                    <a:pt x="268109" y="167271"/>
                  </a:lnTo>
                  <a:lnTo>
                    <a:pt x="301625" y="167271"/>
                  </a:lnTo>
                  <a:lnTo>
                    <a:pt x="301625" y="267601"/>
                  </a:lnTo>
                  <a:lnTo>
                    <a:pt x="335140" y="267601"/>
                  </a:lnTo>
                  <a:lnTo>
                    <a:pt x="335140" y="167271"/>
                  </a:lnTo>
                  <a:lnTo>
                    <a:pt x="335140" y="134251"/>
                  </a:lnTo>
                  <a:close/>
                </a:path>
                <a:path w="2423159" h="368300">
                  <a:moveTo>
                    <a:pt x="2155164" y="268147"/>
                  </a:moveTo>
                  <a:lnTo>
                    <a:pt x="2121700" y="268147"/>
                  </a:lnTo>
                  <a:lnTo>
                    <a:pt x="2121700" y="301599"/>
                  </a:lnTo>
                  <a:lnTo>
                    <a:pt x="2155164" y="301599"/>
                  </a:lnTo>
                  <a:lnTo>
                    <a:pt x="2155164" y="268147"/>
                  </a:lnTo>
                  <a:close/>
                </a:path>
                <a:path w="2423159" h="368300">
                  <a:moveTo>
                    <a:pt x="2389441" y="100330"/>
                  </a:moveTo>
                  <a:lnTo>
                    <a:pt x="2355977" y="100330"/>
                  </a:lnTo>
                  <a:lnTo>
                    <a:pt x="2355977" y="67310"/>
                  </a:lnTo>
                  <a:lnTo>
                    <a:pt x="2322512" y="67310"/>
                  </a:lnTo>
                  <a:lnTo>
                    <a:pt x="2322512" y="34290"/>
                  </a:lnTo>
                  <a:lnTo>
                    <a:pt x="2289035" y="34290"/>
                  </a:lnTo>
                  <a:lnTo>
                    <a:pt x="2289035" y="0"/>
                  </a:lnTo>
                  <a:lnTo>
                    <a:pt x="2222093" y="0"/>
                  </a:lnTo>
                  <a:lnTo>
                    <a:pt x="2222093" y="34290"/>
                  </a:lnTo>
                  <a:lnTo>
                    <a:pt x="2188629" y="34290"/>
                  </a:lnTo>
                  <a:lnTo>
                    <a:pt x="2188629" y="67310"/>
                  </a:lnTo>
                  <a:lnTo>
                    <a:pt x="2155164" y="67310"/>
                  </a:lnTo>
                  <a:lnTo>
                    <a:pt x="2155164" y="100330"/>
                  </a:lnTo>
                  <a:lnTo>
                    <a:pt x="2121700" y="100330"/>
                  </a:lnTo>
                  <a:lnTo>
                    <a:pt x="2121700" y="67310"/>
                  </a:lnTo>
                  <a:lnTo>
                    <a:pt x="2088235" y="67310"/>
                  </a:lnTo>
                  <a:lnTo>
                    <a:pt x="2088235" y="100774"/>
                  </a:lnTo>
                  <a:lnTo>
                    <a:pt x="2121687" y="100774"/>
                  </a:lnTo>
                  <a:lnTo>
                    <a:pt x="2121687" y="167640"/>
                  </a:lnTo>
                  <a:lnTo>
                    <a:pt x="2155164" y="167640"/>
                  </a:lnTo>
                  <a:lnTo>
                    <a:pt x="2155164" y="200660"/>
                  </a:lnTo>
                  <a:lnTo>
                    <a:pt x="2188629" y="200660"/>
                  </a:lnTo>
                  <a:lnTo>
                    <a:pt x="2188629" y="234950"/>
                  </a:lnTo>
                  <a:lnTo>
                    <a:pt x="2155164" y="234950"/>
                  </a:lnTo>
                  <a:lnTo>
                    <a:pt x="2155164" y="267970"/>
                  </a:lnTo>
                  <a:lnTo>
                    <a:pt x="2188629" y="267970"/>
                  </a:lnTo>
                  <a:lnTo>
                    <a:pt x="2188629" y="300990"/>
                  </a:lnTo>
                  <a:lnTo>
                    <a:pt x="2188629" y="335280"/>
                  </a:lnTo>
                  <a:lnTo>
                    <a:pt x="2155164" y="335280"/>
                  </a:lnTo>
                  <a:lnTo>
                    <a:pt x="2155164" y="368300"/>
                  </a:lnTo>
                  <a:lnTo>
                    <a:pt x="2222093" y="368300"/>
                  </a:lnTo>
                  <a:lnTo>
                    <a:pt x="2222093" y="335280"/>
                  </a:lnTo>
                  <a:lnTo>
                    <a:pt x="2222093" y="300990"/>
                  </a:lnTo>
                  <a:lnTo>
                    <a:pt x="2289035" y="300990"/>
                  </a:lnTo>
                  <a:lnTo>
                    <a:pt x="2289035" y="335280"/>
                  </a:lnTo>
                  <a:lnTo>
                    <a:pt x="2289035" y="368300"/>
                  </a:lnTo>
                  <a:lnTo>
                    <a:pt x="2355977" y="368300"/>
                  </a:lnTo>
                  <a:lnTo>
                    <a:pt x="2355977" y="335280"/>
                  </a:lnTo>
                  <a:lnTo>
                    <a:pt x="2322512" y="335280"/>
                  </a:lnTo>
                  <a:lnTo>
                    <a:pt x="2322512" y="300990"/>
                  </a:lnTo>
                  <a:lnTo>
                    <a:pt x="2322512" y="267970"/>
                  </a:lnTo>
                  <a:lnTo>
                    <a:pt x="2355977" y="267970"/>
                  </a:lnTo>
                  <a:lnTo>
                    <a:pt x="2355977" y="234950"/>
                  </a:lnTo>
                  <a:lnTo>
                    <a:pt x="2322512" y="234950"/>
                  </a:lnTo>
                  <a:lnTo>
                    <a:pt x="2322512" y="200660"/>
                  </a:lnTo>
                  <a:lnTo>
                    <a:pt x="2355977" y="200660"/>
                  </a:lnTo>
                  <a:lnTo>
                    <a:pt x="2355977" y="167640"/>
                  </a:lnTo>
                  <a:lnTo>
                    <a:pt x="2389441" y="167640"/>
                  </a:lnTo>
                  <a:lnTo>
                    <a:pt x="2389441" y="100330"/>
                  </a:lnTo>
                  <a:close/>
                </a:path>
                <a:path w="2423159" h="368300">
                  <a:moveTo>
                    <a:pt x="2389454" y="268122"/>
                  </a:moveTo>
                  <a:lnTo>
                    <a:pt x="2355989" y="268122"/>
                  </a:lnTo>
                  <a:lnTo>
                    <a:pt x="2355989" y="301586"/>
                  </a:lnTo>
                  <a:lnTo>
                    <a:pt x="2389454" y="301586"/>
                  </a:lnTo>
                  <a:lnTo>
                    <a:pt x="2389454" y="268122"/>
                  </a:lnTo>
                  <a:close/>
                </a:path>
                <a:path w="2423159" h="368300">
                  <a:moveTo>
                    <a:pt x="2422918" y="67310"/>
                  </a:moveTo>
                  <a:lnTo>
                    <a:pt x="2389454" y="67310"/>
                  </a:lnTo>
                  <a:lnTo>
                    <a:pt x="2389454" y="100774"/>
                  </a:lnTo>
                  <a:lnTo>
                    <a:pt x="2422918" y="100774"/>
                  </a:lnTo>
                  <a:lnTo>
                    <a:pt x="2422918" y="673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193877" y="49564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995846" y="29260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178641" y="546379"/>
              <a:ext cx="2423160" cy="368300"/>
            </a:xfrm>
            <a:custGeom>
              <a:avLst/>
              <a:gdLst/>
              <a:ahLst/>
              <a:cxnLst/>
              <a:rect l="l" t="t" r="r" b="b"/>
              <a:pathLst>
                <a:path w="2423159" h="368300">
                  <a:moveTo>
                    <a:pt x="334695" y="167640"/>
                  </a:moveTo>
                  <a:lnTo>
                    <a:pt x="301231" y="167640"/>
                  </a:lnTo>
                  <a:lnTo>
                    <a:pt x="301231" y="200660"/>
                  </a:lnTo>
                  <a:lnTo>
                    <a:pt x="267766" y="200660"/>
                  </a:lnTo>
                  <a:lnTo>
                    <a:pt x="267766" y="167640"/>
                  </a:lnTo>
                  <a:lnTo>
                    <a:pt x="267766" y="134620"/>
                  </a:lnTo>
                  <a:lnTo>
                    <a:pt x="234289" y="134620"/>
                  </a:lnTo>
                  <a:lnTo>
                    <a:pt x="234289" y="100330"/>
                  </a:lnTo>
                  <a:lnTo>
                    <a:pt x="267766" y="100330"/>
                  </a:lnTo>
                  <a:lnTo>
                    <a:pt x="267766" y="34290"/>
                  </a:lnTo>
                  <a:lnTo>
                    <a:pt x="234289" y="34290"/>
                  </a:lnTo>
                  <a:lnTo>
                    <a:pt x="234289" y="0"/>
                  </a:lnTo>
                  <a:lnTo>
                    <a:pt x="100406" y="0"/>
                  </a:lnTo>
                  <a:lnTo>
                    <a:pt x="100406" y="34290"/>
                  </a:lnTo>
                  <a:lnTo>
                    <a:pt x="66941" y="34290"/>
                  </a:lnTo>
                  <a:lnTo>
                    <a:pt x="66941" y="100330"/>
                  </a:lnTo>
                  <a:lnTo>
                    <a:pt x="100406" y="100330"/>
                  </a:lnTo>
                  <a:lnTo>
                    <a:pt x="100406" y="134620"/>
                  </a:lnTo>
                  <a:lnTo>
                    <a:pt x="66941" y="134620"/>
                  </a:lnTo>
                  <a:lnTo>
                    <a:pt x="66941" y="167640"/>
                  </a:lnTo>
                  <a:lnTo>
                    <a:pt x="66941" y="200660"/>
                  </a:lnTo>
                  <a:lnTo>
                    <a:pt x="33464" y="200660"/>
                  </a:lnTo>
                  <a:lnTo>
                    <a:pt x="33464" y="167640"/>
                  </a:lnTo>
                  <a:lnTo>
                    <a:pt x="0" y="167640"/>
                  </a:lnTo>
                  <a:lnTo>
                    <a:pt x="0" y="200660"/>
                  </a:lnTo>
                  <a:lnTo>
                    <a:pt x="0" y="234950"/>
                  </a:lnTo>
                  <a:lnTo>
                    <a:pt x="0" y="267970"/>
                  </a:lnTo>
                  <a:lnTo>
                    <a:pt x="33464" y="267970"/>
                  </a:lnTo>
                  <a:lnTo>
                    <a:pt x="33464" y="234950"/>
                  </a:lnTo>
                  <a:lnTo>
                    <a:pt x="66941" y="234950"/>
                  </a:lnTo>
                  <a:lnTo>
                    <a:pt x="66941" y="267970"/>
                  </a:lnTo>
                  <a:lnTo>
                    <a:pt x="66941" y="300990"/>
                  </a:lnTo>
                  <a:lnTo>
                    <a:pt x="100406" y="300990"/>
                  </a:lnTo>
                  <a:lnTo>
                    <a:pt x="100406" y="335280"/>
                  </a:lnTo>
                  <a:lnTo>
                    <a:pt x="100406" y="368300"/>
                  </a:lnTo>
                  <a:lnTo>
                    <a:pt x="133883" y="368300"/>
                  </a:lnTo>
                  <a:lnTo>
                    <a:pt x="133883" y="335280"/>
                  </a:lnTo>
                  <a:lnTo>
                    <a:pt x="200825" y="335280"/>
                  </a:lnTo>
                  <a:lnTo>
                    <a:pt x="200825" y="368300"/>
                  </a:lnTo>
                  <a:lnTo>
                    <a:pt x="234289" y="368300"/>
                  </a:lnTo>
                  <a:lnTo>
                    <a:pt x="234289" y="335280"/>
                  </a:lnTo>
                  <a:lnTo>
                    <a:pt x="234289" y="300990"/>
                  </a:lnTo>
                  <a:lnTo>
                    <a:pt x="267766" y="300990"/>
                  </a:lnTo>
                  <a:lnTo>
                    <a:pt x="267766" y="267970"/>
                  </a:lnTo>
                  <a:lnTo>
                    <a:pt x="267766" y="234950"/>
                  </a:lnTo>
                  <a:lnTo>
                    <a:pt x="301231" y="234950"/>
                  </a:lnTo>
                  <a:lnTo>
                    <a:pt x="301231" y="267970"/>
                  </a:lnTo>
                  <a:lnTo>
                    <a:pt x="334695" y="267970"/>
                  </a:lnTo>
                  <a:lnTo>
                    <a:pt x="334695" y="234950"/>
                  </a:lnTo>
                  <a:lnTo>
                    <a:pt x="334695" y="200660"/>
                  </a:lnTo>
                  <a:lnTo>
                    <a:pt x="334695" y="167640"/>
                  </a:lnTo>
                  <a:close/>
                </a:path>
                <a:path w="2423159" h="368300">
                  <a:moveTo>
                    <a:pt x="2422931" y="134175"/>
                  </a:moveTo>
                  <a:lnTo>
                    <a:pt x="2355900" y="134175"/>
                  </a:lnTo>
                  <a:lnTo>
                    <a:pt x="2355900" y="101155"/>
                  </a:lnTo>
                  <a:lnTo>
                    <a:pt x="2322385" y="101155"/>
                  </a:lnTo>
                  <a:lnTo>
                    <a:pt x="2322385" y="66865"/>
                  </a:lnTo>
                  <a:lnTo>
                    <a:pt x="2288870" y="66865"/>
                  </a:lnTo>
                  <a:lnTo>
                    <a:pt x="2288870" y="33845"/>
                  </a:lnTo>
                  <a:lnTo>
                    <a:pt x="2322385" y="33845"/>
                  </a:lnTo>
                  <a:lnTo>
                    <a:pt x="2322385" y="825"/>
                  </a:lnTo>
                  <a:lnTo>
                    <a:pt x="2188324" y="825"/>
                  </a:lnTo>
                  <a:lnTo>
                    <a:pt x="2188324" y="33845"/>
                  </a:lnTo>
                  <a:lnTo>
                    <a:pt x="2221839" y="33845"/>
                  </a:lnTo>
                  <a:lnTo>
                    <a:pt x="2221839" y="66865"/>
                  </a:lnTo>
                  <a:lnTo>
                    <a:pt x="2188324" y="66865"/>
                  </a:lnTo>
                  <a:lnTo>
                    <a:pt x="2188324" y="101155"/>
                  </a:lnTo>
                  <a:lnTo>
                    <a:pt x="2154821" y="101155"/>
                  </a:lnTo>
                  <a:lnTo>
                    <a:pt x="2154821" y="134175"/>
                  </a:lnTo>
                  <a:lnTo>
                    <a:pt x="2087791" y="134175"/>
                  </a:lnTo>
                  <a:lnTo>
                    <a:pt x="2087791" y="167195"/>
                  </a:lnTo>
                  <a:lnTo>
                    <a:pt x="2087791" y="267525"/>
                  </a:lnTo>
                  <a:lnTo>
                    <a:pt x="2121306" y="267525"/>
                  </a:lnTo>
                  <a:lnTo>
                    <a:pt x="2121306" y="167195"/>
                  </a:lnTo>
                  <a:lnTo>
                    <a:pt x="2154821" y="167195"/>
                  </a:lnTo>
                  <a:lnTo>
                    <a:pt x="2154821" y="267525"/>
                  </a:lnTo>
                  <a:lnTo>
                    <a:pt x="2154821" y="301815"/>
                  </a:lnTo>
                  <a:lnTo>
                    <a:pt x="2154821" y="334835"/>
                  </a:lnTo>
                  <a:lnTo>
                    <a:pt x="2121306" y="334835"/>
                  </a:lnTo>
                  <a:lnTo>
                    <a:pt x="2121306" y="367855"/>
                  </a:lnTo>
                  <a:lnTo>
                    <a:pt x="2188324" y="367855"/>
                  </a:lnTo>
                  <a:lnTo>
                    <a:pt x="2188324" y="334835"/>
                  </a:lnTo>
                  <a:lnTo>
                    <a:pt x="2188324" y="301815"/>
                  </a:lnTo>
                  <a:lnTo>
                    <a:pt x="2221839" y="301815"/>
                  </a:lnTo>
                  <a:lnTo>
                    <a:pt x="2221839" y="267525"/>
                  </a:lnTo>
                  <a:lnTo>
                    <a:pt x="2288870" y="267525"/>
                  </a:lnTo>
                  <a:lnTo>
                    <a:pt x="2288870" y="301815"/>
                  </a:lnTo>
                  <a:lnTo>
                    <a:pt x="2322385" y="301815"/>
                  </a:lnTo>
                  <a:lnTo>
                    <a:pt x="2322385" y="334835"/>
                  </a:lnTo>
                  <a:lnTo>
                    <a:pt x="2322385" y="367855"/>
                  </a:lnTo>
                  <a:lnTo>
                    <a:pt x="2389416" y="367855"/>
                  </a:lnTo>
                  <a:lnTo>
                    <a:pt x="2389416" y="334835"/>
                  </a:lnTo>
                  <a:lnTo>
                    <a:pt x="2355900" y="334835"/>
                  </a:lnTo>
                  <a:lnTo>
                    <a:pt x="2355900" y="301815"/>
                  </a:lnTo>
                  <a:lnTo>
                    <a:pt x="2355900" y="267525"/>
                  </a:lnTo>
                  <a:lnTo>
                    <a:pt x="2355900" y="167195"/>
                  </a:lnTo>
                  <a:lnTo>
                    <a:pt x="2389416" y="167195"/>
                  </a:lnTo>
                  <a:lnTo>
                    <a:pt x="2389416" y="267525"/>
                  </a:lnTo>
                  <a:lnTo>
                    <a:pt x="2422931" y="267525"/>
                  </a:lnTo>
                  <a:lnTo>
                    <a:pt x="2422931" y="167195"/>
                  </a:lnTo>
                  <a:lnTo>
                    <a:pt x="2422931" y="13417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017875" y="159419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819844" y="139115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090646" y="1644852"/>
              <a:ext cx="335280" cy="368300"/>
            </a:xfrm>
            <a:custGeom>
              <a:avLst/>
              <a:gdLst/>
              <a:ahLst/>
              <a:cxnLst/>
              <a:rect l="l" t="t" r="r" b="b"/>
              <a:pathLst>
                <a:path w="335279" h="368300">
                  <a:moveTo>
                    <a:pt x="66941" y="268135"/>
                  </a:moveTo>
                  <a:lnTo>
                    <a:pt x="33477" y="268135"/>
                  </a:lnTo>
                  <a:lnTo>
                    <a:pt x="33477" y="301599"/>
                  </a:lnTo>
                  <a:lnTo>
                    <a:pt x="66941" y="301599"/>
                  </a:lnTo>
                  <a:lnTo>
                    <a:pt x="66941" y="268135"/>
                  </a:lnTo>
                  <a:close/>
                </a:path>
                <a:path w="335279" h="368300">
                  <a:moveTo>
                    <a:pt x="301218" y="100330"/>
                  </a:moveTo>
                  <a:lnTo>
                    <a:pt x="267754" y="100330"/>
                  </a:lnTo>
                  <a:lnTo>
                    <a:pt x="267754" y="67310"/>
                  </a:lnTo>
                  <a:lnTo>
                    <a:pt x="234289" y="67310"/>
                  </a:lnTo>
                  <a:lnTo>
                    <a:pt x="234289" y="34290"/>
                  </a:lnTo>
                  <a:lnTo>
                    <a:pt x="200812" y="34290"/>
                  </a:lnTo>
                  <a:lnTo>
                    <a:pt x="200812" y="0"/>
                  </a:lnTo>
                  <a:lnTo>
                    <a:pt x="133870" y="0"/>
                  </a:lnTo>
                  <a:lnTo>
                    <a:pt x="133870" y="34290"/>
                  </a:lnTo>
                  <a:lnTo>
                    <a:pt x="100406" y="34290"/>
                  </a:lnTo>
                  <a:lnTo>
                    <a:pt x="100406" y="67310"/>
                  </a:lnTo>
                  <a:lnTo>
                    <a:pt x="66941" y="67310"/>
                  </a:lnTo>
                  <a:lnTo>
                    <a:pt x="66941" y="100330"/>
                  </a:lnTo>
                  <a:lnTo>
                    <a:pt x="33464" y="100330"/>
                  </a:lnTo>
                  <a:lnTo>
                    <a:pt x="33464" y="67310"/>
                  </a:lnTo>
                  <a:lnTo>
                    <a:pt x="0" y="67310"/>
                  </a:lnTo>
                  <a:lnTo>
                    <a:pt x="0" y="100774"/>
                  </a:lnTo>
                  <a:lnTo>
                    <a:pt x="33464" y="100774"/>
                  </a:lnTo>
                  <a:lnTo>
                    <a:pt x="33464" y="167640"/>
                  </a:lnTo>
                  <a:lnTo>
                    <a:pt x="66941" y="167640"/>
                  </a:lnTo>
                  <a:lnTo>
                    <a:pt x="66941" y="200660"/>
                  </a:lnTo>
                  <a:lnTo>
                    <a:pt x="100406" y="200660"/>
                  </a:lnTo>
                  <a:lnTo>
                    <a:pt x="100406" y="234950"/>
                  </a:lnTo>
                  <a:lnTo>
                    <a:pt x="66941" y="234950"/>
                  </a:lnTo>
                  <a:lnTo>
                    <a:pt x="66941" y="267970"/>
                  </a:lnTo>
                  <a:lnTo>
                    <a:pt x="100406" y="267970"/>
                  </a:lnTo>
                  <a:lnTo>
                    <a:pt x="100406" y="300990"/>
                  </a:lnTo>
                  <a:lnTo>
                    <a:pt x="100406" y="335280"/>
                  </a:lnTo>
                  <a:lnTo>
                    <a:pt x="66941" y="335280"/>
                  </a:lnTo>
                  <a:lnTo>
                    <a:pt x="66941" y="368300"/>
                  </a:lnTo>
                  <a:lnTo>
                    <a:pt x="133870" y="368300"/>
                  </a:lnTo>
                  <a:lnTo>
                    <a:pt x="133870" y="335280"/>
                  </a:lnTo>
                  <a:lnTo>
                    <a:pt x="133870" y="300990"/>
                  </a:lnTo>
                  <a:lnTo>
                    <a:pt x="200812" y="300990"/>
                  </a:lnTo>
                  <a:lnTo>
                    <a:pt x="200812" y="335280"/>
                  </a:lnTo>
                  <a:lnTo>
                    <a:pt x="200812" y="368300"/>
                  </a:lnTo>
                  <a:lnTo>
                    <a:pt x="267754" y="368300"/>
                  </a:lnTo>
                  <a:lnTo>
                    <a:pt x="267754" y="335280"/>
                  </a:lnTo>
                  <a:lnTo>
                    <a:pt x="234289" y="335280"/>
                  </a:lnTo>
                  <a:lnTo>
                    <a:pt x="234289" y="300990"/>
                  </a:lnTo>
                  <a:lnTo>
                    <a:pt x="234289" y="267970"/>
                  </a:lnTo>
                  <a:lnTo>
                    <a:pt x="267754" y="267970"/>
                  </a:lnTo>
                  <a:lnTo>
                    <a:pt x="267754" y="234950"/>
                  </a:lnTo>
                  <a:lnTo>
                    <a:pt x="234289" y="234950"/>
                  </a:lnTo>
                  <a:lnTo>
                    <a:pt x="234289" y="200660"/>
                  </a:lnTo>
                  <a:lnTo>
                    <a:pt x="267754" y="200660"/>
                  </a:lnTo>
                  <a:lnTo>
                    <a:pt x="267754" y="167640"/>
                  </a:lnTo>
                  <a:lnTo>
                    <a:pt x="301218" y="167640"/>
                  </a:lnTo>
                  <a:lnTo>
                    <a:pt x="301218" y="100330"/>
                  </a:lnTo>
                  <a:close/>
                </a:path>
                <a:path w="335279" h="368300">
                  <a:moveTo>
                    <a:pt x="301231" y="268122"/>
                  </a:moveTo>
                  <a:lnTo>
                    <a:pt x="267766" y="268122"/>
                  </a:lnTo>
                  <a:lnTo>
                    <a:pt x="267766" y="301586"/>
                  </a:lnTo>
                  <a:lnTo>
                    <a:pt x="301231" y="301586"/>
                  </a:lnTo>
                  <a:lnTo>
                    <a:pt x="301231" y="268122"/>
                  </a:lnTo>
                  <a:close/>
                </a:path>
                <a:path w="335279" h="368300">
                  <a:moveTo>
                    <a:pt x="334695" y="67310"/>
                  </a:moveTo>
                  <a:lnTo>
                    <a:pt x="301231" y="67310"/>
                  </a:lnTo>
                  <a:lnTo>
                    <a:pt x="301231" y="100774"/>
                  </a:lnTo>
                  <a:lnTo>
                    <a:pt x="334695" y="100774"/>
                  </a:lnTo>
                  <a:lnTo>
                    <a:pt x="334695" y="673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061879" y="159419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863848" y="139115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105882" y="159419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907851" y="139115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149886" y="159419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49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49" y="454190"/>
                  </a:lnTo>
                  <a:lnTo>
                    <a:pt x="485749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951855" y="139115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134421" y="1644852"/>
              <a:ext cx="2423160" cy="368300"/>
            </a:xfrm>
            <a:custGeom>
              <a:avLst/>
              <a:gdLst/>
              <a:ahLst/>
              <a:cxnLst/>
              <a:rect l="l" t="t" r="r" b="b"/>
              <a:pathLst>
                <a:path w="2423159" h="368300">
                  <a:moveTo>
                    <a:pt x="335140" y="134251"/>
                  </a:moveTo>
                  <a:lnTo>
                    <a:pt x="268109" y="134251"/>
                  </a:lnTo>
                  <a:lnTo>
                    <a:pt x="268109" y="101231"/>
                  </a:lnTo>
                  <a:lnTo>
                    <a:pt x="234594" y="101231"/>
                  </a:lnTo>
                  <a:lnTo>
                    <a:pt x="234594" y="66941"/>
                  </a:lnTo>
                  <a:lnTo>
                    <a:pt x="201079" y="66941"/>
                  </a:lnTo>
                  <a:lnTo>
                    <a:pt x="201079" y="33921"/>
                  </a:lnTo>
                  <a:lnTo>
                    <a:pt x="234594" y="33921"/>
                  </a:lnTo>
                  <a:lnTo>
                    <a:pt x="234594" y="901"/>
                  </a:lnTo>
                  <a:lnTo>
                    <a:pt x="100533" y="901"/>
                  </a:lnTo>
                  <a:lnTo>
                    <a:pt x="100533" y="33921"/>
                  </a:lnTo>
                  <a:lnTo>
                    <a:pt x="134048" y="33921"/>
                  </a:lnTo>
                  <a:lnTo>
                    <a:pt x="134048" y="66941"/>
                  </a:lnTo>
                  <a:lnTo>
                    <a:pt x="100533" y="66941"/>
                  </a:lnTo>
                  <a:lnTo>
                    <a:pt x="100533" y="101231"/>
                  </a:lnTo>
                  <a:lnTo>
                    <a:pt x="67030" y="101231"/>
                  </a:lnTo>
                  <a:lnTo>
                    <a:pt x="67030" y="134251"/>
                  </a:lnTo>
                  <a:lnTo>
                    <a:pt x="0" y="134251"/>
                  </a:lnTo>
                  <a:lnTo>
                    <a:pt x="0" y="167271"/>
                  </a:lnTo>
                  <a:lnTo>
                    <a:pt x="0" y="267601"/>
                  </a:lnTo>
                  <a:lnTo>
                    <a:pt x="33502" y="267601"/>
                  </a:lnTo>
                  <a:lnTo>
                    <a:pt x="33502" y="167271"/>
                  </a:lnTo>
                  <a:lnTo>
                    <a:pt x="67030" y="167271"/>
                  </a:lnTo>
                  <a:lnTo>
                    <a:pt x="67030" y="267601"/>
                  </a:lnTo>
                  <a:lnTo>
                    <a:pt x="67030" y="301891"/>
                  </a:lnTo>
                  <a:lnTo>
                    <a:pt x="67030" y="334911"/>
                  </a:lnTo>
                  <a:lnTo>
                    <a:pt x="33502" y="334911"/>
                  </a:lnTo>
                  <a:lnTo>
                    <a:pt x="33502" y="367931"/>
                  </a:lnTo>
                  <a:lnTo>
                    <a:pt x="100533" y="367931"/>
                  </a:lnTo>
                  <a:lnTo>
                    <a:pt x="100533" y="334911"/>
                  </a:lnTo>
                  <a:lnTo>
                    <a:pt x="100533" y="301891"/>
                  </a:lnTo>
                  <a:lnTo>
                    <a:pt x="134048" y="301891"/>
                  </a:lnTo>
                  <a:lnTo>
                    <a:pt x="134048" y="267601"/>
                  </a:lnTo>
                  <a:lnTo>
                    <a:pt x="201079" y="267601"/>
                  </a:lnTo>
                  <a:lnTo>
                    <a:pt x="201079" y="301891"/>
                  </a:lnTo>
                  <a:lnTo>
                    <a:pt x="234594" y="301891"/>
                  </a:lnTo>
                  <a:lnTo>
                    <a:pt x="234594" y="334911"/>
                  </a:lnTo>
                  <a:lnTo>
                    <a:pt x="234594" y="367931"/>
                  </a:lnTo>
                  <a:lnTo>
                    <a:pt x="301625" y="367931"/>
                  </a:lnTo>
                  <a:lnTo>
                    <a:pt x="301625" y="334911"/>
                  </a:lnTo>
                  <a:lnTo>
                    <a:pt x="268109" y="334911"/>
                  </a:lnTo>
                  <a:lnTo>
                    <a:pt x="268109" y="301891"/>
                  </a:lnTo>
                  <a:lnTo>
                    <a:pt x="268109" y="267601"/>
                  </a:lnTo>
                  <a:lnTo>
                    <a:pt x="268109" y="167271"/>
                  </a:lnTo>
                  <a:lnTo>
                    <a:pt x="301625" y="167271"/>
                  </a:lnTo>
                  <a:lnTo>
                    <a:pt x="301625" y="267601"/>
                  </a:lnTo>
                  <a:lnTo>
                    <a:pt x="335140" y="267601"/>
                  </a:lnTo>
                  <a:lnTo>
                    <a:pt x="335140" y="167271"/>
                  </a:lnTo>
                  <a:lnTo>
                    <a:pt x="335140" y="134251"/>
                  </a:lnTo>
                  <a:close/>
                </a:path>
                <a:path w="2423159" h="368300">
                  <a:moveTo>
                    <a:pt x="2155164" y="268135"/>
                  </a:moveTo>
                  <a:lnTo>
                    <a:pt x="2121700" y="268135"/>
                  </a:lnTo>
                  <a:lnTo>
                    <a:pt x="2121700" y="301599"/>
                  </a:lnTo>
                  <a:lnTo>
                    <a:pt x="2155164" y="301599"/>
                  </a:lnTo>
                  <a:lnTo>
                    <a:pt x="2155164" y="268135"/>
                  </a:lnTo>
                  <a:close/>
                </a:path>
                <a:path w="2423159" h="368300">
                  <a:moveTo>
                    <a:pt x="2389441" y="100330"/>
                  </a:moveTo>
                  <a:lnTo>
                    <a:pt x="2355977" y="100330"/>
                  </a:lnTo>
                  <a:lnTo>
                    <a:pt x="2355977" y="67310"/>
                  </a:lnTo>
                  <a:lnTo>
                    <a:pt x="2322512" y="67310"/>
                  </a:lnTo>
                  <a:lnTo>
                    <a:pt x="2322512" y="34290"/>
                  </a:lnTo>
                  <a:lnTo>
                    <a:pt x="2289035" y="34290"/>
                  </a:lnTo>
                  <a:lnTo>
                    <a:pt x="2289035" y="0"/>
                  </a:lnTo>
                  <a:lnTo>
                    <a:pt x="2222093" y="0"/>
                  </a:lnTo>
                  <a:lnTo>
                    <a:pt x="2222093" y="34290"/>
                  </a:lnTo>
                  <a:lnTo>
                    <a:pt x="2188629" y="34290"/>
                  </a:lnTo>
                  <a:lnTo>
                    <a:pt x="2188629" y="67310"/>
                  </a:lnTo>
                  <a:lnTo>
                    <a:pt x="2155164" y="67310"/>
                  </a:lnTo>
                  <a:lnTo>
                    <a:pt x="2155164" y="100330"/>
                  </a:lnTo>
                  <a:lnTo>
                    <a:pt x="2121700" y="100330"/>
                  </a:lnTo>
                  <a:lnTo>
                    <a:pt x="2121700" y="67310"/>
                  </a:lnTo>
                  <a:lnTo>
                    <a:pt x="2088235" y="67310"/>
                  </a:lnTo>
                  <a:lnTo>
                    <a:pt x="2088235" y="100774"/>
                  </a:lnTo>
                  <a:lnTo>
                    <a:pt x="2121687" y="100774"/>
                  </a:lnTo>
                  <a:lnTo>
                    <a:pt x="2121687" y="167640"/>
                  </a:lnTo>
                  <a:lnTo>
                    <a:pt x="2155164" y="167640"/>
                  </a:lnTo>
                  <a:lnTo>
                    <a:pt x="2155164" y="200660"/>
                  </a:lnTo>
                  <a:lnTo>
                    <a:pt x="2188629" y="200660"/>
                  </a:lnTo>
                  <a:lnTo>
                    <a:pt x="2188629" y="234950"/>
                  </a:lnTo>
                  <a:lnTo>
                    <a:pt x="2155164" y="234950"/>
                  </a:lnTo>
                  <a:lnTo>
                    <a:pt x="2155164" y="267970"/>
                  </a:lnTo>
                  <a:lnTo>
                    <a:pt x="2188629" y="267970"/>
                  </a:lnTo>
                  <a:lnTo>
                    <a:pt x="2188629" y="300990"/>
                  </a:lnTo>
                  <a:lnTo>
                    <a:pt x="2188629" y="335280"/>
                  </a:lnTo>
                  <a:lnTo>
                    <a:pt x="2155164" y="335280"/>
                  </a:lnTo>
                  <a:lnTo>
                    <a:pt x="2155164" y="368300"/>
                  </a:lnTo>
                  <a:lnTo>
                    <a:pt x="2222093" y="368300"/>
                  </a:lnTo>
                  <a:lnTo>
                    <a:pt x="2222093" y="335280"/>
                  </a:lnTo>
                  <a:lnTo>
                    <a:pt x="2222093" y="300990"/>
                  </a:lnTo>
                  <a:lnTo>
                    <a:pt x="2289035" y="300990"/>
                  </a:lnTo>
                  <a:lnTo>
                    <a:pt x="2289035" y="335280"/>
                  </a:lnTo>
                  <a:lnTo>
                    <a:pt x="2289035" y="368300"/>
                  </a:lnTo>
                  <a:lnTo>
                    <a:pt x="2355977" y="368300"/>
                  </a:lnTo>
                  <a:lnTo>
                    <a:pt x="2355977" y="335280"/>
                  </a:lnTo>
                  <a:lnTo>
                    <a:pt x="2322512" y="335280"/>
                  </a:lnTo>
                  <a:lnTo>
                    <a:pt x="2322512" y="300990"/>
                  </a:lnTo>
                  <a:lnTo>
                    <a:pt x="2322512" y="267970"/>
                  </a:lnTo>
                  <a:lnTo>
                    <a:pt x="2355977" y="267970"/>
                  </a:lnTo>
                  <a:lnTo>
                    <a:pt x="2355977" y="234950"/>
                  </a:lnTo>
                  <a:lnTo>
                    <a:pt x="2322512" y="234950"/>
                  </a:lnTo>
                  <a:lnTo>
                    <a:pt x="2322512" y="200660"/>
                  </a:lnTo>
                  <a:lnTo>
                    <a:pt x="2355977" y="200660"/>
                  </a:lnTo>
                  <a:lnTo>
                    <a:pt x="2355977" y="167640"/>
                  </a:lnTo>
                  <a:lnTo>
                    <a:pt x="2389441" y="167640"/>
                  </a:lnTo>
                  <a:lnTo>
                    <a:pt x="2389441" y="100330"/>
                  </a:lnTo>
                  <a:close/>
                </a:path>
                <a:path w="2423159" h="368300">
                  <a:moveTo>
                    <a:pt x="2389454" y="268122"/>
                  </a:moveTo>
                  <a:lnTo>
                    <a:pt x="2355989" y="268122"/>
                  </a:lnTo>
                  <a:lnTo>
                    <a:pt x="2355989" y="301586"/>
                  </a:lnTo>
                  <a:lnTo>
                    <a:pt x="2389454" y="301586"/>
                  </a:lnTo>
                  <a:lnTo>
                    <a:pt x="2389454" y="268122"/>
                  </a:lnTo>
                  <a:close/>
                </a:path>
                <a:path w="2423159" h="368300">
                  <a:moveTo>
                    <a:pt x="2422918" y="67310"/>
                  </a:moveTo>
                  <a:lnTo>
                    <a:pt x="2389454" y="67310"/>
                  </a:lnTo>
                  <a:lnTo>
                    <a:pt x="2389454" y="100774"/>
                  </a:lnTo>
                  <a:lnTo>
                    <a:pt x="2422918" y="100774"/>
                  </a:lnTo>
                  <a:lnTo>
                    <a:pt x="2422918" y="673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193877" y="159419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995846" y="139115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178641" y="1644929"/>
              <a:ext cx="2423160" cy="368300"/>
            </a:xfrm>
            <a:custGeom>
              <a:avLst/>
              <a:gdLst/>
              <a:ahLst/>
              <a:cxnLst/>
              <a:rect l="l" t="t" r="r" b="b"/>
              <a:pathLst>
                <a:path w="2423159" h="368300">
                  <a:moveTo>
                    <a:pt x="334695" y="167640"/>
                  </a:moveTo>
                  <a:lnTo>
                    <a:pt x="301231" y="167640"/>
                  </a:lnTo>
                  <a:lnTo>
                    <a:pt x="301231" y="200660"/>
                  </a:lnTo>
                  <a:lnTo>
                    <a:pt x="267766" y="200660"/>
                  </a:lnTo>
                  <a:lnTo>
                    <a:pt x="267766" y="167640"/>
                  </a:lnTo>
                  <a:lnTo>
                    <a:pt x="267766" y="134620"/>
                  </a:lnTo>
                  <a:lnTo>
                    <a:pt x="234289" y="134620"/>
                  </a:lnTo>
                  <a:lnTo>
                    <a:pt x="234289" y="100330"/>
                  </a:lnTo>
                  <a:lnTo>
                    <a:pt x="267766" y="100330"/>
                  </a:lnTo>
                  <a:lnTo>
                    <a:pt x="267766" y="34290"/>
                  </a:lnTo>
                  <a:lnTo>
                    <a:pt x="234289" y="34290"/>
                  </a:lnTo>
                  <a:lnTo>
                    <a:pt x="234289" y="0"/>
                  </a:lnTo>
                  <a:lnTo>
                    <a:pt x="100406" y="0"/>
                  </a:lnTo>
                  <a:lnTo>
                    <a:pt x="100406" y="34290"/>
                  </a:lnTo>
                  <a:lnTo>
                    <a:pt x="66941" y="34290"/>
                  </a:lnTo>
                  <a:lnTo>
                    <a:pt x="66941" y="100330"/>
                  </a:lnTo>
                  <a:lnTo>
                    <a:pt x="100406" y="100330"/>
                  </a:lnTo>
                  <a:lnTo>
                    <a:pt x="100406" y="134620"/>
                  </a:lnTo>
                  <a:lnTo>
                    <a:pt x="66941" y="134620"/>
                  </a:lnTo>
                  <a:lnTo>
                    <a:pt x="66941" y="167640"/>
                  </a:lnTo>
                  <a:lnTo>
                    <a:pt x="66941" y="200660"/>
                  </a:lnTo>
                  <a:lnTo>
                    <a:pt x="33464" y="200660"/>
                  </a:lnTo>
                  <a:lnTo>
                    <a:pt x="33464" y="167640"/>
                  </a:lnTo>
                  <a:lnTo>
                    <a:pt x="0" y="167640"/>
                  </a:lnTo>
                  <a:lnTo>
                    <a:pt x="0" y="200660"/>
                  </a:lnTo>
                  <a:lnTo>
                    <a:pt x="0" y="234950"/>
                  </a:lnTo>
                  <a:lnTo>
                    <a:pt x="0" y="267970"/>
                  </a:lnTo>
                  <a:lnTo>
                    <a:pt x="33464" y="267970"/>
                  </a:lnTo>
                  <a:lnTo>
                    <a:pt x="33464" y="234950"/>
                  </a:lnTo>
                  <a:lnTo>
                    <a:pt x="66941" y="234950"/>
                  </a:lnTo>
                  <a:lnTo>
                    <a:pt x="66941" y="267970"/>
                  </a:lnTo>
                  <a:lnTo>
                    <a:pt x="66941" y="300990"/>
                  </a:lnTo>
                  <a:lnTo>
                    <a:pt x="100406" y="300990"/>
                  </a:lnTo>
                  <a:lnTo>
                    <a:pt x="100406" y="335280"/>
                  </a:lnTo>
                  <a:lnTo>
                    <a:pt x="100406" y="368300"/>
                  </a:lnTo>
                  <a:lnTo>
                    <a:pt x="133883" y="368300"/>
                  </a:lnTo>
                  <a:lnTo>
                    <a:pt x="133883" y="335280"/>
                  </a:lnTo>
                  <a:lnTo>
                    <a:pt x="200825" y="335280"/>
                  </a:lnTo>
                  <a:lnTo>
                    <a:pt x="200825" y="368300"/>
                  </a:lnTo>
                  <a:lnTo>
                    <a:pt x="234289" y="368300"/>
                  </a:lnTo>
                  <a:lnTo>
                    <a:pt x="234289" y="335280"/>
                  </a:lnTo>
                  <a:lnTo>
                    <a:pt x="234289" y="300990"/>
                  </a:lnTo>
                  <a:lnTo>
                    <a:pt x="267766" y="300990"/>
                  </a:lnTo>
                  <a:lnTo>
                    <a:pt x="267766" y="267970"/>
                  </a:lnTo>
                  <a:lnTo>
                    <a:pt x="267766" y="234950"/>
                  </a:lnTo>
                  <a:lnTo>
                    <a:pt x="301231" y="234950"/>
                  </a:lnTo>
                  <a:lnTo>
                    <a:pt x="301231" y="267970"/>
                  </a:lnTo>
                  <a:lnTo>
                    <a:pt x="334695" y="267970"/>
                  </a:lnTo>
                  <a:lnTo>
                    <a:pt x="334695" y="234950"/>
                  </a:lnTo>
                  <a:lnTo>
                    <a:pt x="334695" y="200660"/>
                  </a:lnTo>
                  <a:lnTo>
                    <a:pt x="334695" y="167640"/>
                  </a:lnTo>
                  <a:close/>
                </a:path>
                <a:path w="2423159" h="368300">
                  <a:moveTo>
                    <a:pt x="2422931" y="134175"/>
                  </a:moveTo>
                  <a:lnTo>
                    <a:pt x="2355900" y="134175"/>
                  </a:lnTo>
                  <a:lnTo>
                    <a:pt x="2355900" y="101155"/>
                  </a:lnTo>
                  <a:lnTo>
                    <a:pt x="2322385" y="101155"/>
                  </a:lnTo>
                  <a:lnTo>
                    <a:pt x="2322385" y="66865"/>
                  </a:lnTo>
                  <a:lnTo>
                    <a:pt x="2288870" y="66865"/>
                  </a:lnTo>
                  <a:lnTo>
                    <a:pt x="2288870" y="33845"/>
                  </a:lnTo>
                  <a:lnTo>
                    <a:pt x="2322385" y="33845"/>
                  </a:lnTo>
                  <a:lnTo>
                    <a:pt x="2322385" y="825"/>
                  </a:lnTo>
                  <a:lnTo>
                    <a:pt x="2188324" y="825"/>
                  </a:lnTo>
                  <a:lnTo>
                    <a:pt x="2188324" y="33845"/>
                  </a:lnTo>
                  <a:lnTo>
                    <a:pt x="2221839" y="33845"/>
                  </a:lnTo>
                  <a:lnTo>
                    <a:pt x="2221839" y="66865"/>
                  </a:lnTo>
                  <a:lnTo>
                    <a:pt x="2188324" y="66865"/>
                  </a:lnTo>
                  <a:lnTo>
                    <a:pt x="2188324" y="101155"/>
                  </a:lnTo>
                  <a:lnTo>
                    <a:pt x="2154821" y="101155"/>
                  </a:lnTo>
                  <a:lnTo>
                    <a:pt x="2154821" y="134175"/>
                  </a:lnTo>
                  <a:lnTo>
                    <a:pt x="2087791" y="134175"/>
                  </a:lnTo>
                  <a:lnTo>
                    <a:pt x="2087791" y="167195"/>
                  </a:lnTo>
                  <a:lnTo>
                    <a:pt x="2087791" y="267525"/>
                  </a:lnTo>
                  <a:lnTo>
                    <a:pt x="2121306" y="267525"/>
                  </a:lnTo>
                  <a:lnTo>
                    <a:pt x="2121306" y="167195"/>
                  </a:lnTo>
                  <a:lnTo>
                    <a:pt x="2154821" y="167195"/>
                  </a:lnTo>
                  <a:lnTo>
                    <a:pt x="2154821" y="267525"/>
                  </a:lnTo>
                  <a:lnTo>
                    <a:pt x="2154821" y="301815"/>
                  </a:lnTo>
                  <a:lnTo>
                    <a:pt x="2154821" y="334835"/>
                  </a:lnTo>
                  <a:lnTo>
                    <a:pt x="2121306" y="334835"/>
                  </a:lnTo>
                  <a:lnTo>
                    <a:pt x="2121306" y="367855"/>
                  </a:lnTo>
                  <a:lnTo>
                    <a:pt x="2188324" y="367855"/>
                  </a:lnTo>
                  <a:lnTo>
                    <a:pt x="2188324" y="334835"/>
                  </a:lnTo>
                  <a:lnTo>
                    <a:pt x="2188324" y="301815"/>
                  </a:lnTo>
                  <a:lnTo>
                    <a:pt x="2221839" y="301815"/>
                  </a:lnTo>
                  <a:lnTo>
                    <a:pt x="2221839" y="267525"/>
                  </a:lnTo>
                  <a:lnTo>
                    <a:pt x="2288870" y="267525"/>
                  </a:lnTo>
                  <a:lnTo>
                    <a:pt x="2288870" y="301815"/>
                  </a:lnTo>
                  <a:lnTo>
                    <a:pt x="2322385" y="301815"/>
                  </a:lnTo>
                  <a:lnTo>
                    <a:pt x="2322385" y="334835"/>
                  </a:lnTo>
                  <a:lnTo>
                    <a:pt x="2322385" y="367855"/>
                  </a:lnTo>
                  <a:lnTo>
                    <a:pt x="2389416" y="367855"/>
                  </a:lnTo>
                  <a:lnTo>
                    <a:pt x="2389416" y="334835"/>
                  </a:lnTo>
                  <a:lnTo>
                    <a:pt x="2355900" y="334835"/>
                  </a:lnTo>
                  <a:lnTo>
                    <a:pt x="2355900" y="301815"/>
                  </a:lnTo>
                  <a:lnTo>
                    <a:pt x="2355900" y="267525"/>
                  </a:lnTo>
                  <a:lnTo>
                    <a:pt x="2355900" y="167195"/>
                  </a:lnTo>
                  <a:lnTo>
                    <a:pt x="2389416" y="167195"/>
                  </a:lnTo>
                  <a:lnTo>
                    <a:pt x="2389416" y="267525"/>
                  </a:lnTo>
                  <a:lnTo>
                    <a:pt x="2422931" y="267525"/>
                  </a:lnTo>
                  <a:lnTo>
                    <a:pt x="2422931" y="167195"/>
                  </a:lnTo>
                  <a:lnTo>
                    <a:pt x="2422931" y="13417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149886" y="269274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49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49" y="454190"/>
                  </a:lnTo>
                  <a:lnTo>
                    <a:pt x="485749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951855" y="248970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222657" y="2743402"/>
              <a:ext cx="335280" cy="368300"/>
            </a:xfrm>
            <a:custGeom>
              <a:avLst/>
              <a:gdLst/>
              <a:ahLst/>
              <a:cxnLst/>
              <a:rect l="l" t="t" r="r" b="b"/>
              <a:pathLst>
                <a:path w="335279" h="368300">
                  <a:moveTo>
                    <a:pt x="66929" y="268135"/>
                  </a:moveTo>
                  <a:lnTo>
                    <a:pt x="33464" y="268135"/>
                  </a:lnTo>
                  <a:lnTo>
                    <a:pt x="33464" y="301599"/>
                  </a:lnTo>
                  <a:lnTo>
                    <a:pt x="66929" y="301599"/>
                  </a:lnTo>
                  <a:lnTo>
                    <a:pt x="66929" y="268135"/>
                  </a:lnTo>
                  <a:close/>
                </a:path>
                <a:path w="335279" h="368300">
                  <a:moveTo>
                    <a:pt x="301205" y="100330"/>
                  </a:moveTo>
                  <a:lnTo>
                    <a:pt x="267741" y="100330"/>
                  </a:lnTo>
                  <a:lnTo>
                    <a:pt x="267741" y="67310"/>
                  </a:lnTo>
                  <a:lnTo>
                    <a:pt x="234276" y="67310"/>
                  </a:lnTo>
                  <a:lnTo>
                    <a:pt x="234276" y="34290"/>
                  </a:lnTo>
                  <a:lnTo>
                    <a:pt x="200799" y="34290"/>
                  </a:lnTo>
                  <a:lnTo>
                    <a:pt x="200799" y="0"/>
                  </a:lnTo>
                  <a:lnTo>
                    <a:pt x="133858" y="0"/>
                  </a:lnTo>
                  <a:lnTo>
                    <a:pt x="133858" y="34290"/>
                  </a:lnTo>
                  <a:lnTo>
                    <a:pt x="100393" y="34290"/>
                  </a:lnTo>
                  <a:lnTo>
                    <a:pt x="100393" y="67310"/>
                  </a:lnTo>
                  <a:lnTo>
                    <a:pt x="66929" y="67310"/>
                  </a:lnTo>
                  <a:lnTo>
                    <a:pt x="66929" y="100330"/>
                  </a:lnTo>
                  <a:lnTo>
                    <a:pt x="33464" y="100330"/>
                  </a:lnTo>
                  <a:lnTo>
                    <a:pt x="33464" y="67310"/>
                  </a:lnTo>
                  <a:lnTo>
                    <a:pt x="0" y="67310"/>
                  </a:lnTo>
                  <a:lnTo>
                    <a:pt x="0" y="100774"/>
                  </a:lnTo>
                  <a:lnTo>
                    <a:pt x="33451" y="100774"/>
                  </a:lnTo>
                  <a:lnTo>
                    <a:pt x="33451" y="167640"/>
                  </a:lnTo>
                  <a:lnTo>
                    <a:pt x="66929" y="167640"/>
                  </a:lnTo>
                  <a:lnTo>
                    <a:pt x="66929" y="200660"/>
                  </a:lnTo>
                  <a:lnTo>
                    <a:pt x="100393" y="200660"/>
                  </a:lnTo>
                  <a:lnTo>
                    <a:pt x="100393" y="234950"/>
                  </a:lnTo>
                  <a:lnTo>
                    <a:pt x="66929" y="234950"/>
                  </a:lnTo>
                  <a:lnTo>
                    <a:pt x="66929" y="267970"/>
                  </a:lnTo>
                  <a:lnTo>
                    <a:pt x="100393" y="267970"/>
                  </a:lnTo>
                  <a:lnTo>
                    <a:pt x="100393" y="300990"/>
                  </a:lnTo>
                  <a:lnTo>
                    <a:pt x="100393" y="335280"/>
                  </a:lnTo>
                  <a:lnTo>
                    <a:pt x="66929" y="335280"/>
                  </a:lnTo>
                  <a:lnTo>
                    <a:pt x="66929" y="368300"/>
                  </a:lnTo>
                  <a:lnTo>
                    <a:pt x="133858" y="368300"/>
                  </a:lnTo>
                  <a:lnTo>
                    <a:pt x="133858" y="335280"/>
                  </a:lnTo>
                  <a:lnTo>
                    <a:pt x="133858" y="300990"/>
                  </a:lnTo>
                  <a:lnTo>
                    <a:pt x="200799" y="300990"/>
                  </a:lnTo>
                  <a:lnTo>
                    <a:pt x="200799" y="335280"/>
                  </a:lnTo>
                  <a:lnTo>
                    <a:pt x="200799" y="368300"/>
                  </a:lnTo>
                  <a:lnTo>
                    <a:pt x="267741" y="368300"/>
                  </a:lnTo>
                  <a:lnTo>
                    <a:pt x="267741" y="335280"/>
                  </a:lnTo>
                  <a:lnTo>
                    <a:pt x="234276" y="335280"/>
                  </a:lnTo>
                  <a:lnTo>
                    <a:pt x="234276" y="300990"/>
                  </a:lnTo>
                  <a:lnTo>
                    <a:pt x="234276" y="267970"/>
                  </a:lnTo>
                  <a:lnTo>
                    <a:pt x="267741" y="267970"/>
                  </a:lnTo>
                  <a:lnTo>
                    <a:pt x="267741" y="234950"/>
                  </a:lnTo>
                  <a:lnTo>
                    <a:pt x="234276" y="234950"/>
                  </a:lnTo>
                  <a:lnTo>
                    <a:pt x="234276" y="200660"/>
                  </a:lnTo>
                  <a:lnTo>
                    <a:pt x="267741" y="200660"/>
                  </a:lnTo>
                  <a:lnTo>
                    <a:pt x="267741" y="167640"/>
                  </a:lnTo>
                  <a:lnTo>
                    <a:pt x="301205" y="167640"/>
                  </a:lnTo>
                  <a:lnTo>
                    <a:pt x="301205" y="100330"/>
                  </a:lnTo>
                  <a:close/>
                </a:path>
                <a:path w="335279" h="368300">
                  <a:moveTo>
                    <a:pt x="301218" y="268122"/>
                  </a:moveTo>
                  <a:lnTo>
                    <a:pt x="267754" y="268122"/>
                  </a:lnTo>
                  <a:lnTo>
                    <a:pt x="267754" y="301586"/>
                  </a:lnTo>
                  <a:lnTo>
                    <a:pt x="301218" y="301586"/>
                  </a:lnTo>
                  <a:lnTo>
                    <a:pt x="301218" y="268122"/>
                  </a:lnTo>
                  <a:close/>
                </a:path>
                <a:path w="335279" h="368300">
                  <a:moveTo>
                    <a:pt x="334683" y="67310"/>
                  </a:moveTo>
                  <a:lnTo>
                    <a:pt x="301218" y="67310"/>
                  </a:lnTo>
                  <a:lnTo>
                    <a:pt x="301218" y="100774"/>
                  </a:lnTo>
                  <a:lnTo>
                    <a:pt x="334683" y="100774"/>
                  </a:lnTo>
                  <a:lnTo>
                    <a:pt x="334683" y="673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193877" y="269274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80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995846" y="2489707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266432" y="2744304"/>
              <a:ext cx="335280" cy="367030"/>
            </a:xfrm>
            <a:custGeom>
              <a:avLst/>
              <a:gdLst/>
              <a:ahLst/>
              <a:cxnLst/>
              <a:rect l="l" t="t" r="r" b="b"/>
              <a:pathLst>
                <a:path w="335279" h="367030">
                  <a:moveTo>
                    <a:pt x="335140" y="133350"/>
                  </a:moveTo>
                  <a:lnTo>
                    <a:pt x="268109" y="133350"/>
                  </a:lnTo>
                  <a:lnTo>
                    <a:pt x="268109" y="100330"/>
                  </a:lnTo>
                  <a:lnTo>
                    <a:pt x="234594" y="100330"/>
                  </a:lnTo>
                  <a:lnTo>
                    <a:pt x="234594" y="66040"/>
                  </a:lnTo>
                  <a:lnTo>
                    <a:pt x="201079" y="66040"/>
                  </a:lnTo>
                  <a:lnTo>
                    <a:pt x="201079" y="33020"/>
                  </a:lnTo>
                  <a:lnTo>
                    <a:pt x="234594" y="33020"/>
                  </a:lnTo>
                  <a:lnTo>
                    <a:pt x="234594" y="0"/>
                  </a:lnTo>
                  <a:lnTo>
                    <a:pt x="100533" y="0"/>
                  </a:lnTo>
                  <a:lnTo>
                    <a:pt x="100533" y="33020"/>
                  </a:lnTo>
                  <a:lnTo>
                    <a:pt x="134048" y="33020"/>
                  </a:lnTo>
                  <a:lnTo>
                    <a:pt x="134048" y="66040"/>
                  </a:lnTo>
                  <a:lnTo>
                    <a:pt x="100533" y="66040"/>
                  </a:lnTo>
                  <a:lnTo>
                    <a:pt x="100533" y="100330"/>
                  </a:lnTo>
                  <a:lnTo>
                    <a:pt x="67030" y="100330"/>
                  </a:lnTo>
                  <a:lnTo>
                    <a:pt x="67030" y="133350"/>
                  </a:lnTo>
                  <a:lnTo>
                    <a:pt x="0" y="133350"/>
                  </a:lnTo>
                  <a:lnTo>
                    <a:pt x="0" y="166370"/>
                  </a:lnTo>
                  <a:lnTo>
                    <a:pt x="0" y="266700"/>
                  </a:lnTo>
                  <a:lnTo>
                    <a:pt x="33515" y="266700"/>
                  </a:lnTo>
                  <a:lnTo>
                    <a:pt x="33515" y="166370"/>
                  </a:lnTo>
                  <a:lnTo>
                    <a:pt x="67030" y="166370"/>
                  </a:lnTo>
                  <a:lnTo>
                    <a:pt x="67030" y="266700"/>
                  </a:lnTo>
                  <a:lnTo>
                    <a:pt x="67030" y="300990"/>
                  </a:lnTo>
                  <a:lnTo>
                    <a:pt x="67030" y="334010"/>
                  </a:lnTo>
                  <a:lnTo>
                    <a:pt x="33515" y="334010"/>
                  </a:lnTo>
                  <a:lnTo>
                    <a:pt x="33515" y="367030"/>
                  </a:lnTo>
                  <a:lnTo>
                    <a:pt x="100533" y="367030"/>
                  </a:lnTo>
                  <a:lnTo>
                    <a:pt x="100533" y="334010"/>
                  </a:lnTo>
                  <a:lnTo>
                    <a:pt x="100533" y="300990"/>
                  </a:lnTo>
                  <a:lnTo>
                    <a:pt x="134048" y="300990"/>
                  </a:lnTo>
                  <a:lnTo>
                    <a:pt x="134048" y="266700"/>
                  </a:lnTo>
                  <a:lnTo>
                    <a:pt x="201079" y="266700"/>
                  </a:lnTo>
                  <a:lnTo>
                    <a:pt x="201079" y="300990"/>
                  </a:lnTo>
                  <a:lnTo>
                    <a:pt x="234594" y="300990"/>
                  </a:lnTo>
                  <a:lnTo>
                    <a:pt x="234594" y="334010"/>
                  </a:lnTo>
                  <a:lnTo>
                    <a:pt x="234594" y="367030"/>
                  </a:lnTo>
                  <a:lnTo>
                    <a:pt x="301625" y="367030"/>
                  </a:lnTo>
                  <a:lnTo>
                    <a:pt x="301625" y="334010"/>
                  </a:lnTo>
                  <a:lnTo>
                    <a:pt x="268109" y="334010"/>
                  </a:lnTo>
                  <a:lnTo>
                    <a:pt x="268109" y="300990"/>
                  </a:lnTo>
                  <a:lnTo>
                    <a:pt x="268109" y="266700"/>
                  </a:lnTo>
                  <a:lnTo>
                    <a:pt x="268109" y="166370"/>
                  </a:lnTo>
                  <a:lnTo>
                    <a:pt x="301625" y="166370"/>
                  </a:lnTo>
                  <a:lnTo>
                    <a:pt x="301625" y="266700"/>
                  </a:lnTo>
                  <a:lnTo>
                    <a:pt x="335140" y="266700"/>
                  </a:lnTo>
                  <a:lnTo>
                    <a:pt x="335140" y="166370"/>
                  </a:lnTo>
                  <a:lnTo>
                    <a:pt x="335140" y="13335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017875" y="3917962"/>
              <a:ext cx="485775" cy="348615"/>
            </a:xfrm>
            <a:custGeom>
              <a:avLst/>
              <a:gdLst/>
              <a:ahLst/>
              <a:cxnLst/>
              <a:rect l="l" t="t" r="r" b="b"/>
              <a:pathLst>
                <a:path w="485775" h="348614">
                  <a:moveTo>
                    <a:pt x="485762" y="0"/>
                  </a:moveTo>
                  <a:lnTo>
                    <a:pt x="0" y="0"/>
                  </a:lnTo>
                  <a:lnTo>
                    <a:pt x="0" y="327520"/>
                  </a:lnTo>
                  <a:lnTo>
                    <a:pt x="0" y="347992"/>
                  </a:lnTo>
                  <a:lnTo>
                    <a:pt x="21043" y="347992"/>
                  </a:lnTo>
                  <a:lnTo>
                    <a:pt x="21043" y="327520"/>
                  </a:lnTo>
                  <a:lnTo>
                    <a:pt x="485762" y="327520"/>
                  </a:lnTo>
                  <a:lnTo>
                    <a:pt x="485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819844" y="3916870"/>
              <a:ext cx="876300" cy="548005"/>
            </a:xfrm>
            <a:custGeom>
              <a:avLst/>
              <a:gdLst/>
              <a:ahLst/>
              <a:cxnLst/>
              <a:rect l="l" t="t" r="r" b="b"/>
              <a:pathLst>
                <a:path w="876300" h="548004">
                  <a:moveTo>
                    <a:pt x="876300" y="0"/>
                  </a:moveTo>
                  <a:lnTo>
                    <a:pt x="766762" y="0"/>
                  </a:lnTo>
                  <a:lnTo>
                    <a:pt x="657225" y="0"/>
                  </a:lnTo>
                  <a:lnTo>
                    <a:pt x="657225" y="109537"/>
                  </a:lnTo>
                  <a:lnTo>
                    <a:pt x="657225" y="219075"/>
                  </a:lnTo>
                  <a:lnTo>
                    <a:pt x="657225" y="328612"/>
                  </a:lnTo>
                  <a:lnTo>
                    <a:pt x="547687" y="328612"/>
                  </a:lnTo>
                  <a:lnTo>
                    <a:pt x="438150" y="328612"/>
                  </a:lnTo>
                  <a:lnTo>
                    <a:pt x="328612" y="328612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219075" y="109537"/>
                  </a:lnTo>
                  <a:lnTo>
                    <a:pt x="219075" y="0"/>
                  </a:lnTo>
                  <a:lnTo>
                    <a:pt x="109537" y="0"/>
                  </a:lnTo>
                  <a:lnTo>
                    <a:pt x="0" y="0"/>
                  </a:lnTo>
                  <a:lnTo>
                    <a:pt x="0" y="109537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109537" y="328612"/>
                  </a:lnTo>
                  <a:lnTo>
                    <a:pt x="109537" y="438150"/>
                  </a:lnTo>
                  <a:lnTo>
                    <a:pt x="219075" y="438150"/>
                  </a:lnTo>
                  <a:lnTo>
                    <a:pt x="219075" y="547687"/>
                  </a:lnTo>
                  <a:lnTo>
                    <a:pt x="328612" y="547687"/>
                  </a:lnTo>
                  <a:lnTo>
                    <a:pt x="438150" y="547687"/>
                  </a:lnTo>
                  <a:lnTo>
                    <a:pt x="547687" y="547687"/>
                  </a:lnTo>
                  <a:lnTo>
                    <a:pt x="657225" y="547687"/>
                  </a:lnTo>
                  <a:lnTo>
                    <a:pt x="657225" y="438150"/>
                  </a:lnTo>
                  <a:lnTo>
                    <a:pt x="766762" y="438150"/>
                  </a:lnTo>
                  <a:lnTo>
                    <a:pt x="766762" y="328612"/>
                  </a:lnTo>
                  <a:lnTo>
                    <a:pt x="876300" y="328612"/>
                  </a:lnTo>
                  <a:lnTo>
                    <a:pt x="876300" y="219075"/>
                  </a:lnTo>
                  <a:lnTo>
                    <a:pt x="876300" y="10953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090646" y="3917962"/>
              <a:ext cx="335280" cy="292735"/>
            </a:xfrm>
            <a:custGeom>
              <a:avLst/>
              <a:gdLst/>
              <a:ahLst/>
              <a:cxnLst/>
              <a:rect l="l" t="t" r="r" b="b"/>
              <a:pathLst>
                <a:path w="335279" h="292735">
                  <a:moveTo>
                    <a:pt x="66941" y="192125"/>
                  </a:moveTo>
                  <a:lnTo>
                    <a:pt x="33477" y="192125"/>
                  </a:lnTo>
                  <a:lnTo>
                    <a:pt x="33477" y="225590"/>
                  </a:lnTo>
                  <a:lnTo>
                    <a:pt x="66941" y="225590"/>
                  </a:lnTo>
                  <a:lnTo>
                    <a:pt x="66941" y="192125"/>
                  </a:lnTo>
                  <a:close/>
                </a:path>
                <a:path w="335279" h="292735">
                  <a:moveTo>
                    <a:pt x="301218" y="24320"/>
                  </a:moveTo>
                  <a:lnTo>
                    <a:pt x="267754" y="24320"/>
                  </a:lnTo>
                  <a:lnTo>
                    <a:pt x="267754" y="0"/>
                  </a:lnTo>
                  <a:lnTo>
                    <a:pt x="66941" y="0"/>
                  </a:lnTo>
                  <a:lnTo>
                    <a:pt x="66941" y="24320"/>
                  </a:lnTo>
                  <a:lnTo>
                    <a:pt x="33464" y="24320"/>
                  </a:lnTo>
                  <a:lnTo>
                    <a:pt x="33464" y="0"/>
                  </a:lnTo>
                  <a:lnTo>
                    <a:pt x="0" y="0"/>
                  </a:lnTo>
                  <a:lnTo>
                    <a:pt x="0" y="24765"/>
                  </a:lnTo>
                  <a:lnTo>
                    <a:pt x="33464" y="24765"/>
                  </a:lnTo>
                  <a:lnTo>
                    <a:pt x="33464" y="91630"/>
                  </a:lnTo>
                  <a:lnTo>
                    <a:pt x="66941" y="91630"/>
                  </a:lnTo>
                  <a:lnTo>
                    <a:pt x="66941" y="124650"/>
                  </a:lnTo>
                  <a:lnTo>
                    <a:pt x="100406" y="124650"/>
                  </a:lnTo>
                  <a:lnTo>
                    <a:pt x="100406" y="158940"/>
                  </a:lnTo>
                  <a:lnTo>
                    <a:pt x="66941" y="158940"/>
                  </a:lnTo>
                  <a:lnTo>
                    <a:pt x="66941" y="191960"/>
                  </a:lnTo>
                  <a:lnTo>
                    <a:pt x="100406" y="191960"/>
                  </a:lnTo>
                  <a:lnTo>
                    <a:pt x="100406" y="224980"/>
                  </a:lnTo>
                  <a:lnTo>
                    <a:pt x="100406" y="259270"/>
                  </a:lnTo>
                  <a:lnTo>
                    <a:pt x="66941" y="259270"/>
                  </a:lnTo>
                  <a:lnTo>
                    <a:pt x="66941" y="292290"/>
                  </a:lnTo>
                  <a:lnTo>
                    <a:pt x="133870" y="292290"/>
                  </a:lnTo>
                  <a:lnTo>
                    <a:pt x="133870" y="259270"/>
                  </a:lnTo>
                  <a:lnTo>
                    <a:pt x="133870" y="224980"/>
                  </a:lnTo>
                  <a:lnTo>
                    <a:pt x="200812" y="224980"/>
                  </a:lnTo>
                  <a:lnTo>
                    <a:pt x="200812" y="259270"/>
                  </a:lnTo>
                  <a:lnTo>
                    <a:pt x="200812" y="292290"/>
                  </a:lnTo>
                  <a:lnTo>
                    <a:pt x="267754" y="292290"/>
                  </a:lnTo>
                  <a:lnTo>
                    <a:pt x="267754" y="259270"/>
                  </a:lnTo>
                  <a:lnTo>
                    <a:pt x="234289" y="259270"/>
                  </a:lnTo>
                  <a:lnTo>
                    <a:pt x="234289" y="224980"/>
                  </a:lnTo>
                  <a:lnTo>
                    <a:pt x="234289" y="191960"/>
                  </a:lnTo>
                  <a:lnTo>
                    <a:pt x="267754" y="191960"/>
                  </a:lnTo>
                  <a:lnTo>
                    <a:pt x="267754" y="158940"/>
                  </a:lnTo>
                  <a:lnTo>
                    <a:pt x="234289" y="158940"/>
                  </a:lnTo>
                  <a:lnTo>
                    <a:pt x="234289" y="124650"/>
                  </a:lnTo>
                  <a:lnTo>
                    <a:pt x="267754" y="124650"/>
                  </a:lnTo>
                  <a:lnTo>
                    <a:pt x="267754" y="91630"/>
                  </a:lnTo>
                  <a:lnTo>
                    <a:pt x="301218" y="91630"/>
                  </a:lnTo>
                  <a:lnTo>
                    <a:pt x="301218" y="24320"/>
                  </a:lnTo>
                  <a:close/>
                </a:path>
                <a:path w="335279" h="292735">
                  <a:moveTo>
                    <a:pt x="301231" y="192112"/>
                  </a:moveTo>
                  <a:lnTo>
                    <a:pt x="267766" y="192112"/>
                  </a:lnTo>
                  <a:lnTo>
                    <a:pt x="267766" y="225577"/>
                  </a:lnTo>
                  <a:lnTo>
                    <a:pt x="301231" y="225577"/>
                  </a:lnTo>
                  <a:lnTo>
                    <a:pt x="301231" y="192112"/>
                  </a:lnTo>
                  <a:close/>
                </a:path>
                <a:path w="335279" h="292735">
                  <a:moveTo>
                    <a:pt x="334695" y="0"/>
                  </a:moveTo>
                  <a:lnTo>
                    <a:pt x="301231" y="0"/>
                  </a:lnTo>
                  <a:lnTo>
                    <a:pt x="301231" y="24765"/>
                  </a:lnTo>
                  <a:lnTo>
                    <a:pt x="334695" y="24765"/>
                  </a:lnTo>
                  <a:lnTo>
                    <a:pt x="334695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061879" y="3917962"/>
              <a:ext cx="485775" cy="348615"/>
            </a:xfrm>
            <a:custGeom>
              <a:avLst/>
              <a:gdLst/>
              <a:ahLst/>
              <a:cxnLst/>
              <a:rect l="l" t="t" r="r" b="b"/>
              <a:pathLst>
                <a:path w="485775" h="348614">
                  <a:moveTo>
                    <a:pt x="485762" y="0"/>
                  </a:moveTo>
                  <a:lnTo>
                    <a:pt x="0" y="0"/>
                  </a:lnTo>
                  <a:lnTo>
                    <a:pt x="0" y="327520"/>
                  </a:lnTo>
                  <a:lnTo>
                    <a:pt x="0" y="347992"/>
                  </a:lnTo>
                  <a:lnTo>
                    <a:pt x="21043" y="347992"/>
                  </a:lnTo>
                  <a:lnTo>
                    <a:pt x="21043" y="327520"/>
                  </a:lnTo>
                  <a:lnTo>
                    <a:pt x="485762" y="327520"/>
                  </a:lnTo>
                  <a:lnTo>
                    <a:pt x="485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863848" y="3916870"/>
              <a:ext cx="876300" cy="548005"/>
            </a:xfrm>
            <a:custGeom>
              <a:avLst/>
              <a:gdLst/>
              <a:ahLst/>
              <a:cxnLst/>
              <a:rect l="l" t="t" r="r" b="b"/>
              <a:pathLst>
                <a:path w="876300" h="548004">
                  <a:moveTo>
                    <a:pt x="876300" y="0"/>
                  </a:moveTo>
                  <a:lnTo>
                    <a:pt x="766762" y="0"/>
                  </a:lnTo>
                  <a:lnTo>
                    <a:pt x="657225" y="0"/>
                  </a:lnTo>
                  <a:lnTo>
                    <a:pt x="657225" y="109537"/>
                  </a:lnTo>
                  <a:lnTo>
                    <a:pt x="657225" y="219075"/>
                  </a:lnTo>
                  <a:lnTo>
                    <a:pt x="657225" y="328612"/>
                  </a:lnTo>
                  <a:lnTo>
                    <a:pt x="547687" y="328612"/>
                  </a:lnTo>
                  <a:lnTo>
                    <a:pt x="438150" y="328612"/>
                  </a:lnTo>
                  <a:lnTo>
                    <a:pt x="328612" y="328612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219075" y="109537"/>
                  </a:lnTo>
                  <a:lnTo>
                    <a:pt x="219075" y="0"/>
                  </a:lnTo>
                  <a:lnTo>
                    <a:pt x="109537" y="0"/>
                  </a:lnTo>
                  <a:lnTo>
                    <a:pt x="0" y="0"/>
                  </a:lnTo>
                  <a:lnTo>
                    <a:pt x="0" y="109537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109537" y="328612"/>
                  </a:lnTo>
                  <a:lnTo>
                    <a:pt x="109537" y="438150"/>
                  </a:lnTo>
                  <a:lnTo>
                    <a:pt x="219075" y="438150"/>
                  </a:lnTo>
                  <a:lnTo>
                    <a:pt x="219075" y="547687"/>
                  </a:lnTo>
                  <a:lnTo>
                    <a:pt x="328612" y="547687"/>
                  </a:lnTo>
                  <a:lnTo>
                    <a:pt x="438150" y="547687"/>
                  </a:lnTo>
                  <a:lnTo>
                    <a:pt x="547687" y="547687"/>
                  </a:lnTo>
                  <a:lnTo>
                    <a:pt x="657225" y="547687"/>
                  </a:lnTo>
                  <a:lnTo>
                    <a:pt x="657225" y="438150"/>
                  </a:lnTo>
                  <a:lnTo>
                    <a:pt x="766762" y="438150"/>
                  </a:lnTo>
                  <a:lnTo>
                    <a:pt x="766762" y="328612"/>
                  </a:lnTo>
                  <a:lnTo>
                    <a:pt x="876300" y="328612"/>
                  </a:lnTo>
                  <a:lnTo>
                    <a:pt x="876300" y="219075"/>
                  </a:lnTo>
                  <a:lnTo>
                    <a:pt x="876300" y="10953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5105882" y="3917962"/>
              <a:ext cx="485775" cy="348615"/>
            </a:xfrm>
            <a:custGeom>
              <a:avLst/>
              <a:gdLst/>
              <a:ahLst/>
              <a:cxnLst/>
              <a:rect l="l" t="t" r="r" b="b"/>
              <a:pathLst>
                <a:path w="485775" h="348614">
                  <a:moveTo>
                    <a:pt x="485762" y="0"/>
                  </a:moveTo>
                  <a:lnTo>
                    <a:pt x="0" y="0"/>
                  </a:lnTo>
                  <a:lnTo>
                    <a:pt x="0" y="327520"/>
                  </a:lnTo>
                  <a:lnTo>
                    <a:pt x="0" y="347992"/>
                  </a:lnTo>
                  <a:lnTo>
                    <a:pt x="21043" y="347992"/>
                  </a:lnTo>
                  <a:lnTo>
                    <a:pt x="21043" y="327520"/>
                  </a:lnTo>
                  <a:lnTo>
                    <a:pt x="485762" y="327520"/>
                  </a:lnTo>
                  <a:lnTo>
                    <a:pt x="485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4907851" y="3916870"/>
              <a:ext cx="876300" cy="548005"/>
            </a:xfrm>
            <a:custGeom>
              <a:avLst/>
              <a:gdLst/>
              <a:ahLst/>
              <a:cxnLst/>
              <a:rect l="l" t="t" r="r" b="b"/>
              <a:pathLst>
                <a:path w="876300" h="548004">
                  <a:moveTo>
                    <a:pt x="876300" y="0"/>
                  </a:moveTo>
                  <a:lnTo>
                    <a:pt x="766762" y="0"/>
                  </a:lnTo>
                  <a:lnTo>
                    <a:pt x="657225" y="0"/>
                  </a:lnTo>
                  <a:lnTo>
                    <a:pt x="657225" y="109537"/>
                  </a:lnTo>
                  <a:lnTo>
                    <a:pt x="657225" y="219075"/>
                  </a:lnTo>
                  <a:lnTo>
                    <a:pt x="657225" y="328612"/>
                  </a:lnTo>
                  <a:lnTo>
                    <a:pt x="547687" y="328612"/>
                  </a:lnTo>
                  <a:lnTo>
                    <a:pt x="438150" y="328612"/>
                  </a:lnTo>
                  <a:lnTo>
                    <a:pt x="328612" y="328612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219075" y="109537"/>
                  </a:lnTo>
                  <a:lnTo>
                    <a:pt x="219075" y="0"/>
                  </a:lnTo>
                  <a:lnTo>
                    <a:pt x="109537" y="0"/>
                  </a:lnTo>
                  <a:lnTo>
                    <a:pt x="0" y="0"/>
                  </a:lnTo>
                  <a:lnTo>
                    <a:pt x="0" y="109537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109537" y="328612"/>
                  </a:lnTo>
                  <a:lnTo>
                    <a:pt x="109537" y="438150"/>
                  </a:lnTo>
                  <a:lnTo>
                    <a:pt x="219075" y="438150"/>
                  </a:lnTo>
                  <a:lnTo>
                    <a:pt x="219075" y="547687"/>
                  </a:lnTo>
                  <a:lnTo>
                    <a:pt x="328612" y="547687"/>
                  </a:lnTo>
                  <a:lnTo>
                    <a:pt x="438150" y="547687"/>
                  </a:lnTo>
                  <a:lnTo>
                    <a:pt x="547687" y="547687"/>
                  </a:lnTo>
                  <a:lnTo>
                    <a:pt x="657225" y="547687"/>
                  </a:lnTo>
                  <a:lnTo>
                    <a:pt x="657225" y="438150"/>
                  </a:lnTo>
                  <a:lnTo>
                    <a:pt x="766762" y="438150"/>
                  </a:lnTo>
                  <a:lnTo>
                    <a:pt x="766762" y="328612"/>
                  </a:lnTo>
                  <a:lnTo>
                    <a:pt x="876300" y="328612"/>
                  </a:lnTo>
                  <a:lnTo>
                    <a:pt x="876300" y="219075"/>
                  </a:lnTo>
                  <a:lnTo>
                    <a:pt x="876300" y="10953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6149886" y="379129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79">
                  <a:moveTo>
                    <a:pt x="485749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49" y="454190"/>
                  </a:lnTo>
                  <a:lnTo>
                    <a:pt x="485749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951855" y="3588258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4134421" y="3841952"/>
              <a:ext cx="2423160" cy="368300"/>
            </a:xfrm>
            <a:custGeom>
              <a:avLst/>
              <a:gdLst/>
              <a:ahLst/>
              <a:cxnLst/>
              <a:rect l="l" t="t" r="r" b="b"/>
              <a:pathLst>
                <a:path w="2423159" h="368300">
                  <a:moveTo>
                    <a:pt x="335140" y="134251"/>
                  </a:moveTo>
                  <a:lnTo>
                    <a:pt x="268109" y="134251"/>
                  </a:lnTo>
                  <a:lnTo>
                    <a:pt x="268109" y="101231"/>
                  </a:lnTo>
                  <a:lnTo>
                    <a:pt x="234594" y="101231"/>
                  </a:lnTo>
                  <a:lnTo>
                    <a:pt x="234594" y="76009"/>
                  </a:lnTo>
                  <a:lnTo>
                    <a:pt x="100533" y="76009"/>
                  </a:lnTo>
                  <a:lnTo>
                    <a:pt x="100533" y="101231"/>
                  </a:lnTo>
                  <a:lnTo>
                    <a:pt x="67030" y="101231"/>
                  </a:lnTo>
                  <a:lnTo>
                    <a:pt x="67030" y="134251"/>
                  </a:lnTo>
                  <a:lnTo>
                    <a:pt x="0" y="134251"/>
                  </a:lnTo>
                  <a:lnTo>
                    <a:pt x="0" y="167271"/>
                  </a:lnTo>
                  <a:lnTo>
                    <a:pt x="0" y="267601"/>
                  </a:lnTo>
                  <a:lnTo>
                    <a:pt x="33502" y="267601"/>
                  </a:lnTo>
                  <a:lnTo>
                    <a:pt x="33502" y="167271"/>
                  </a:lnTo>
                  <a:lnTo>
                    <a:pt x="67030" y="167271"/>
                  </a:lnTo>
                  <a:lnTo>
                    <a:pt x="67030" y="267601"/>
                  </a:lnTo>
                  <a:lnTo>
                    <a:pt x="67030" y="301891"/>
                  </a:lnTo>
                  <a:lnTo>
                    <a:pt x="67030" y="334911"/>
                  </a:lnTo>
                  <a:lnTo>
                    <a:pt x="33502" y="334911"/>
                  </a:lnTo>
                  <a:lnTo>
                    <a:pt x="33502" y="367931"/>
                  </a:lnTo>
                  <a:lnTo>
                    <a:pt x="100533" y="367931"/>
                  </a:lnTo>
                  <a:lnTo>
                    <a:pt x="100533" y="334911"/>
                  </a:lnTo>
                  <a:lnTo>
                    <a:pt x="100533" y="301891"/>
                  </a:lnTo>
                  <a:lnTo>
                    <a:pt x="134048" y="301891"/>
                  </a:lnTo>
                  <a:lnTo>
                    <a:pt x="134048" y="267601"/>
                  </a:lnTo>
                  <a:lnTo>
                    <a:pt x="201079" y="267601"/>
                  </a:lnTo>
                  <a:lnTo>
                    <a:pt x="201079" y="301891"/>
                  </a:lnTo>
                  <a:lnTo>
                    <a:pt x="234594" y="301891"/>
                  </a:lnTo>
                  <a:lnTo>
                    <a:pt x="234594" y="334911"/>
                  </a:lnTo>
                  <a:lnTo>
                    <a:pt x="234594" y="367931"/>
                  </a:lnTo>
                  <a:lnTo>
                    <a:pt x="301625" y="367931"/>
                  </a:lnTo>
                  <a:lnTo>
                    <a:pt x="301625" y="334911"/>
                  </a:lnTo>
                  <a:lnTo>
                    <a:pt x="268109" y="334911"/>
                  </a:lnTo>
                  <a:lnTo>
                    <a:pt x="268109" y="301891"/>
                  </a:lnTo>
                  <a:lnTo>
                    <a:pt x="268109" y="267601"/>
                  </a:lnTo>
                  <a:lnTo>
                    <a:pt x="268109" y="167271"/>
                  </a:lnTo>
                  <a:lnTo>
                    <a:pt x="301625" y="167271"/>
                  </a:lnTo>
                  <a:lnTo>
                    <a:pt x="301625" y="267601"/>
                  </a:lnTo>
                  <a:lnTo>
                    <a:pt x="335140" y="267601"/>
                  </a:lnTo>
                  <a:lnTo>
                    <a:pt x="335140" y="167271"/>
                  </a:lnTo>
                  <a:lnTo>
                    <a:pt x="335140" y="134251"/>
                  </a:lnTo>
                  <a:close/>
                </a:path>
                <a:path w="2423159" h="368300">
                  <a:moveTo>
                    <a:pt x="2155164" y="268135"/>
                  </a:moveTo>
                  <a:lnTo>
                    <a:pt x="2121700" y="268135"/>
                  </a:lnTo>
                  <a:lnTo>
                    <a:pt x="2121700" y="301599"/>
                  </a:lnTo>
                  <a:lnTo>
                    <a:pt x="2155164" y="301599"/>
                  </a:lnTo>
                  <a:lnTo>
                    <a:pt x="2155164" y="268135"/>
                  </a:lnTo>
                  <a:close/>
                </a:path>
                <a:path w="2423159" h="368300">
                  <a:moveTo>
                    <a:pt x="2389441" y="100330"/>
                  </a:moveTo>
                  <a:lnTo>
                    <a:pt x="2355977" y="100330"/>
                  </a:lnTo>
                  <a:lnTo>
                    <a:pt x="2355977" y="67310"/>
                  </a:lnTo>
                  <a:lnTo>
                    <a:pt x="2322512" y="67310"/>
                  </a:lnTo>
                  <a:lnTo>
                    <a:pt x="2322512" y="34290"/>
                  </a:lnTo>
                  <a:lnTo>
                    <a:pt x="2289035" y="34290"/>
                  </a:lnTo>
                  <a:lnTo>
                    <a:pt x="2289035" y="0"/>
                  </a:lnTo>
                  <a:lnTo>
                    <a:pt x="2222093" y="0"/>
                  </a:lnTo>
                  <a:lnTo>
                    <a:pt x="2222093" y="34290"/>
                  </a:lnTo>
                  <a:lnTo>
                    <a:pt x="2188629" y="34290"/>
                  </a:lnTo>
                  <a:lnTo>
                    <a:pt x="2188629" y="67310"/>
                  </a:lnTo>
                  <a:lnTo>
                    <a:pt x="2155164" y="67310"/>
                  </a:lnTo>
                  <a:lnTo>
                    <a:pt x="2155164" y="100330"/>
                  </a:lnTo>
                  <a:lnTo>
                    <a:pt x="2121700" y="100330"/>
                  </a:lnTo>
                  <a:lnTo>
                    <a:pt x="2121700" y="67310"/>
                  </a:lnTo>
                  <a:lnTo>
                    <a:pt x="2088235" y="67310"/>
                  </a:lnTo>
                  <a:lnTo>
                    <a:pt x="2088235" y="100774"/>
                  </a:lnTo>
                  <a:lnTo>
                    <a:pt x="2121687" y="100774"/>
                  </a:lnTo>
                  <a:lnTo>
                    <a:pt x="2121687" y="167640"/>
                  </a:lnTo>
                  <a:lnTo>
                    <a:pt x="2155164" y="167640"/>
                  </a:lnTo>
                  <a:lnTo>
                    <a:pt x="2155164" y="200660"/>
                  </a:lnTo>
                  <a:lnTo>
                    <a:pt x="2188629" y="200660"/>
                  </a:lnTo>
                  <a:lnTo>
                    <a:pt x="2188629" y="234950"/>
                  </a:lnTo>
                  <a:lnTo>
                    <a:pt x="2155164" y="234950"/>
                  </a:lnTo>
                  <a:lnTo>
                    <a:pt x="2155164" y="267970"/>
                  </a:lnTo>
                  <a:lnTo>
                    <a:pt x="2188629" y="267970"/>
                  </a:lnTo>
                  <a:lnTo>
                    <a:pt x="2188629" y="300990"/>
                  </a:lnTo>
                  <a:lnTo>
                    <a:pt x="2188629" y="335280"/>
                  </a:lnTo>
                  <a:lnTo>
                    <a:pt x="2155164" y="335280"/>
                  </a:lnTo>
                  <a:lnTo>
                    <a:pt x="2155164" y="368300"/>
                  </a:lnTo>
                  <a:lnTo>
                    <a:pt x="2222093" y="368300"/>
                  </a:lnTo>
                  <a:lnTo>
                    <a:pt x="2222093" y="335280"/>
                  </a:lnTo>
                  <a:lnTo>
                    <a:pt x="2222093" y="300990"/>
                  </a:lnTo>
                  <a:lnTo>
                    <a:pt x="2289035" y="300990"/>
                  </a:lnTo>
                  <a:lnTo>
                    <a:pt x="2289035" y="335280"/>
                  </a:lnTo>
                  <a:lnTo>
                    <a:pt x="2289035" y="368300"/>
                  </a:lnTo>
                  <a:lnTo>
                    <a:pt x="2355977" y="368300"/>
                  </a:lnTo>
                  <a:lnTo>
                    <a:pt x="2355977" y="335280"/>
                  </a:lnTo>
                  <a:lnTo>
                    <a:pt x="2322512" y="335280"/>
                  </a:lnTo>
                  <a:lnTo>
                    <a:pt x="2322512" y="300990"/>
                  </a:lnTo>
                  <a:lnTo>
                    <a:pt x="2322512" y="267970"/>
                  </a:lnTo>
                  <a:lnTo>
                    <a:pt x="2355977" y="267970"/>
                  </a:lnTo>
                  <a:lnTo>
                    <a:pt x="2355977" y="234950"/>
                  </a:lnTo>
                  <a:lnTo>
                    <a:pt x="2322512" y="234950"/>
                  </a:lnTo>
                  <a:lnTo>
                    <a:pt x="2322512" y="200660"/>
                  </a:lnTo>
                  <a:lnTo>
                    <a:pt x="2355977" y="200660"/>
                  </a:lnTo>
                  <a:lnTo>
                    <a:pt x="2355977" y="167640"/>
                  </a:lnTo>
                  <a:lnTo>
                    <a:pt x="2389441" y="167640"/>
                  </a:lnTo>
                  <a:lnTo>
                    <a:pt x="2389441" y="100330"/>
                  </a:lnTo>
                  <a:close/>
                </a:path>
                <a:path w="2423159" h="368300">
                  <a:moveTo>
                    <a:pt x="2389454" y="268122"/>
                  </a:moveTo>
                  <a:lnTo>
                    <a:pt x="2355989" y="268122"/>
                  </a:lnTo>
                  <a:lnTo>
                    <a:pt x="2355989" y="301586"/>
                  </a:lnTo>
                  <a:lnTo>
                    <a:pt x="2389454" y="301586"/>
                  </a:lnTo>
                  <a:lnTo>
                    <a:pt x="2389454" y="268122"/>
                  </a:lnTo>
                  <a:close/>
                </a:path>
                <a:path w="2423159" h="368300">
                  <a:moveTo>
                    <a:pt x="2422918" y="67310"/>
                  </a:moveTo>
                  <a:lnTo>
                    <a:pt x="2389454" y="67310"/>
                  </a:lnTo>
                  <a:lnTo>
                    <a:pt x="2389454" y="100774"/>
                  </a:lnTo>
                  <a:lnTo>
                    <a:pt x="2422918" y="100774"/>
                  </a:lnTo>
                  <a:lnTo>
                    <a:pt x="2422918" y="673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7193877" y="3791292"/>
              <a:ext cx="485775" cy="474980"/>
            </a:xfrm>
            <a:custGeom>
              <a:avLst/>
              <a:gdLst/>
              <a:ahLst/>
              <a:cxnLst/>
              <a:rect l="l" t="t" r="r" b="b"/>
              <a:pathLst>
                <a:path w="485775" h="474979">
                  <a:moveTo>
                    <a:pt x="485762" y="16040"/>
                  </a:moveTo>
                  <a:lnTo>
                    <a:pt x="21043" y="16040"/>
                  </a:lnTo>
                  <a:lnTo>
                    <a:pt x="21043" y="0"/>
                  </a:lnTo>
                  <a:lnTo>
                    <a:pt x="0" y="0"/>
                  </a:lnTo>
                  <a:lnTo>
                    <a:pt x="0" y="16040"/>
                  </a:lnTo>
                  <a:lnTo>
                    <a:pt x="0" y="454190"/>
                  </a:lnTo>
                  <a:lnTo>
                    <a:pt x="0" y="474662"/>
                  </a:lnTo>
                  <a:lnTo>
                    <a:pt x="21043" y="474662"/>
                  </a:lnTo>
                  <a:lnTo>
                    <a:pt x="21043" y="454190"/>
                  </a:lnTo>
                  <a:lnTo>
                    <a:pt x="485762" y="454190"/>
                  </a:lnTo>
                  <a:lnTo>
                    <a:pt x="485762" y="16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6995846" y="3588258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876300" y="219075"/>
                  </a:moveTo>
                  <a:lnTo>
                    <a:pt x="766762" y="219075"/>
                  </a:lnTo>
                  <a:lnTo>
                    <a:pt x="766762" y="109537"/>
                  </a:lnTo>
                  <a:lnTo>
                    <a:pt x="657225" y="109537"/>
                  </a:lnTo>
                  <a:lnTo>
                    <a:pt x="657225" y="657225"/>
                  </a:lnTo>
                  <a:lnTo>
                    <a:pt x="547687" y="657225"/>
                  </a:lnTo>
                  <a:lnTo>
                    <a:pt x="438150" y="657225"/>
                  </a:lnTo>
                  <a:lnTo>
                    <a:pt x="328612" y="657225"/>
                  </a:lnTo>
                  <a:lnTo>
                    <a:pt x="219075" y="657225"/>
                  </a:lnTo>
                  <a:lnTo>
                    <a:pt x="219075" y="547687"/>
                  </a:lnTo>
                  <a:lnTo>
                    <a:pt x="219075" y="438150"/>
                  </a:lnTo>
                  <a:lnTo>
                    <a:pt x="219075" y="328612"/>
                  </a:lnTo>
                  <a:lnTo>
                    <a:pt x="219075" y="219075"/>
                  </a:lnTo>
                  <a:lnTo>
                    <a:pt x="328612" y="219075"/>
                  </a:lnTo>
                  <a:lnTo>
                    <a:pt x="438150" y="219075"/>
                  </a:lnTo>
                  <a:lnTo>
                    <a:pt x="547687" y="219075"/>
                  </a:lnTo>
                  <a:lnTo>
                    <a:pt x="657225" y="219075"/>
                  </a:lnTo>
                  <a:lnTo>
                    <a:pt x="657225" y="109537"/>
                  </a:lnTo>
                  <a:lnTo>
                    <a:pt x="657225" y="0"/>
                  </a:lnTo>
                  <a:lnTo>
                    <a:pt x="547687" y="0"/>
                  </a:lnTo>
                  <a:lnTo>
                    <a:pt x="438150" y="0"/>
                  </a:lnTo>
                  <a:lnTo>
                    <a:pt x="328612" y="0"/>
                  </a:lnTo>
                  <a:lnTo>
                    <a:pt x="219075" y="0"/>
                  </a:lnTo>
                  <a:lnTo>
                    <a:pt x="219075" y="109537"/>
                  </a:lnTo>
                  <a:lnTo>
                    <a:pt x="109537" y="109537"/>
                  </a:lnTo>
                  <a:lnTo>
                    <a:pt x="109537" y="219075"/>
                  </a:lnTo>
                  <a:lnTo>
                    <a:pt x="0" y="219075"/>
                  </a:lnTo>
                  <a:lnTo>
                    <a:pt x="0" y="328612"/>
                  </a:lnTo>
                  <a:lnTo>
                    <a:pt x="0" y="438150"/>
                  </a:lnTo>
                  <a:lnTo>
                    <a:pt x="0" y="547687"/>
                  </a:lnTo>
                  <a:lnTo>
                    <a:pt x="0" y="657225"/>
                  </a:lnTo>
                  <a:lnTo>
                    <a:pt x="109537" y="657225"/>
                  </a:lnTo>
                  <a:lnTo>
                    <a:pt x="109537" y="766762"/>
                  </a:lnTo>
                  <a:lnTo>
                    <a:pt x="219075" y="766762"/>
                  </a:lnTo>
                  <a:lnTo>
                    <a:pt x="219075" y="876300"/>
                  </a:lnTo>
                  <a:lnTo>
                    <a:pt x="328612" y="876300"/>
                  </a:lnTo>
                  <a:lnTo>
                    <a:pt x="438150" y="876300"/>
                  </a:lnTo>
                  <a:lnTo>
                    <a:pt x="547687" y="876300"/>
                  </a:lnTo>
                  <a:lnTo>
                    <a:pt x="657225" y="876300"/>
                  </a:lnTo>
                  <a:lnTo>
                    <a:pt x="657225" y="766762"/>
                  </a:lnTo>
                  <a:lnTo>
                    <a:pt x="766762" y="766762"/>
                  </a:lnTo>
                  <a:lnTo>
                    <a:pt x="766762" y="657225"/>
                  </a:lnTo>
                  <a:lnTo>
                    <a:pt x="876300" y="657225"/>
                  </a:lnTo>
                  <a:lnTo>
                    <a:pt x="876300" y="547687"/>
                  </a:lnTo>
                  <a:lnTo>
                    <a:pt x="876300" y="438150"/>
                  </a:lnTo>
                  <a:lnTo>
                    <a:pt x="876300" y="328612"/>
                  </a:lnTo>
                  <a:lnTo>
                    <a:pt x="876300" y="219075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5178641" y="3842854"/>
              <a:ext cx="2423160" cy="367665"/>
            </a:xfrm>
            <a:custGeom>
              <a:avLst/>
              <a:gdLst/>
              <a:ahLst/>
              <a:cxnLst/>
              <a:rect l="l" t="t" r="r" b="b"/>
              <a:pathLst>
                <a:path w="2423159" h="367664">
                  <a:moveTo>
                    <a:pt x="334695" y="166827"/>
                  </a:moveTo>
                  <a:lnTo>
                    <a:pt x="301231" y="166827"/>
                  </a:lnTo>
                  <a:lnTo>
                    <a:pt x="301231" y="199847"/>
                  </a:lnTo>
                  <a:lnTo>
                    <a:pt x="267766" y="199847"/>
                  </a:lnTo>
                  <a:lnTo>
                    <a:pt x="267766" y="166827"/>
                  </a:lnTo>
                  <a:lnTo>
                    <a:pt x="267766" y="133807"/>
                  </a:lnTo>
                  <a:lnTo>
                    <a:pt x="234289" y="133807"/>
                  </a:lnTo>
                  <a:lnTo>
                    <a:pt x="234289" y="99517"/>
                  </a:lnTo>
                  <a:lnTo>
                    <a:pt x="267766" y="99517"/>
                  </a:lnTo>
                  <a:lnTo>
                    <a:pt x="267766" y="75107"/>
                  </a:lnTo>
                  <a:lnTo>
                    <a:pt x="66941" y="75107"/>
                  </a:lnTo>
                  <a:lnTo>
                    <a:pt x="66941" y="99517"/>
                  </a:lnTo>
                  <a:lnTo>
                    <a:pt x="100406" y="99517"/>
                  </a:lnTo>
                  <a:lnTo>
                    <a:pt x="100406" y="133807"/>
                  </a:lnTo>
                  <a:lnTo>
                    <a:pt x="66941" y="133807"/>
                  </a:lnTo>
                  <a:lnTo>
                    <a:pt x="66941" y="166827"/>
                  </a:lnTo>
                  <a:lnTo>
                    <a:pt x="66941" y="199847"/>
                  </a:lnTo>
                  <a:lnTo>
                    <a:pt x="33464" y="199847"/>
                  </a:lnTo>
                  <a:lnTo>
                    <a:pt x="33464" y="166827"/>
                  </a:lnTo>
                  <a:lnTo>
                    <a:pt x="0" y="166827"/>
                  </a:lnTo>
                  <a:lnTo>
                    <a:pt x="0" y="199847"/>
                  </a:lnTo>
                  <a:lnTo>
                    <a:pt x="0" y="234137"/>
                  </a:lnTo>
                  <a:lnTo>
                    <a:pt x="0" y="267157"/>
                  </a:lnTo>
                  <a:lnTo>
                    <a:pt x="33464" y="267157"/>
                  </a:lnTo>
                  <a:lnTo>
                    <a:pt x="33464" y="234137"/>
                  </a:lnTo>
                  <a:lnTo>
                    <a:pt x="66941" y="234137"/>
                  </a:lnTo>
                  <a:lnTo>
                    <a:pt x="66941" y="267157"/>
                  </a:lnTo>
                  <a:lnTo>
                    <a:pt x="66941" y="300177"/>
                  </a:lnTo>
                  <a:lnTo>
                    <a:pt x="100406" y="300177"/>
                  </a:lnTo>
                  <a:lnTo>
                    <a:pt x="100406" y="334467"/>
                  </a:lnTo>
                  <a:lnTo>
                    <a:pt x="100406" y="367487"/>
                  </a:lnTo>
                  <a:lnTo>
                    <a:pt x="133883" y="367487"/>
                  </a:lnTo>
                  <a:lnTo>
                    <a:pt x="133883" y="334467"/>
                  </a:lnTo>
                  <a:lnTo>
                    <a:pt x="200825" y="334467"/>
                  </a:lnTo>
                  <a:lnTo>
                    <a:pt x="200825" y="367487"/>
                  </a:lnTo>
                  <a:lnTo>
                    <a:pt x="234289" y="367487"/>
                  </a:lnTo>
                  <a:lnTo>
                    <a:pt x="234289" y="334467"/>
                  </a:lnTo>
                  <a:lnTo>
                    <a:pt x="234289" y="300177"/>
                  </a:lnTo>
                  <a:lnTo>
                    <a:pt x="267766" y="300177"/>
                  </a:lnTo>
                  <a:lnTo>
                    <a:pt x="267766" y="267157"/>
                  </a:lnTo>
                  <a:lnTo>
                    <a:pt x="267766" y="234137"/>
                  </a:lnTo>
                  <a:lnTo>
                    <a:pt x="301231" y="234137"/>
                  </a:lnTo>
                  <a:lnTo>
                    <a:pt x="301231" y="267157"/>
                  </a:lnTo>
                  <a:lnTo>
                    <a:pt x="334695" y="267157"/>
                  </a:lnTo>
                  <a:lnTo>
                    <a:pt x="334695" y="234137"/>
                  </a:lnTo>
                  <a:lnTo>
                    <a:pt x="334695" y="199847"/>
                  </a:lnTo>
                  <a:lnTo>
                    <a:pt x="334695" y="166827"/>
                  </a:lnTo>
                  <a:close/>
                </a:path>
                <a:path w="2423159" h="367664">
                  <a:moveTo>
                    <a:pt x="2422931" y="133350"/>
                  </a:moveTo>
                  <a:lnTo>
                    <a:pt x="2355900" y="133350"/>
                  </a:lnTo>
                  <a:lnTo>
                    <a:pt x="2355900" y="100330"/>
                  </a:lnTo>
                  <a:lnTo>
                    <a:pt x="2322385" y="100330"/>
                  </a:lnTo>
                  <a:lnTo>
                    <a:pt x="2322385" y="66040"/>
                  </a:lnTo>
                  <a:lnTo>
                    <a:pt x="2288870" y="66040"/>
                  </a:lnTo>
                  <a:lnTo>
                    <a:pt x="2288870" y="33020"/>
                  </a:lnTo>
                  <a:lnTo>
                    <a:pt x="2322385" y="33020"/>
                  </a:lnTo>
                  <a:lnTo>
                    <a:pt x="2322385" y="0"/>
                  </a:lnTo>
                  <a:lnTo>
                    <a:pt x="2188324" y="0"/>
                  </a:lnTo>
                  <a:lnTo>
                    <a:pt x="2188324" y="33020"/>
                  </a:lnTo>
                  <a:lnTo>
                    <a:pt x="2221839" y="33020"/>
                  </a:lnTo>
                  <a:lnTo>
                    <a:pt x="2221839" y="66040"/>
                  </a:lnTo>
                  <a:lnTo>
                    <a:pt x="2188324" y="66040"/>
                  </a:lnTo>
                  <a:lnTo>
                    <a:pt x="2188324" y="100330"/>
                  </a:lnTo>
                  <a:lnTo>
                    <a:pt x="2154821" y="100330"/>
                  </a:lnTo>
                  <a:lnTo>
                    <a:pt x="2154821" y="133350"/>
                  </a:lnTo>
                  <a:lnTo>
                    <a:pt x="2087791" y="133350"/>
                  </a:lnTo>
                  <a:lnTo>
                    <a:pt x="2087791" y="166370"/>
                  </a:lnTo>
                  <a:lnTo>
                    <a:pt x="2087791" y="266700"/>
                  </a:lnTo>
                  <a:lnTo>
                    <a:pt x="2121306" y="266700"/>
                  </a:lnTo>
                  <a:lnTo>
                    <a:pt x="2121306" y="166370"/>
                  </a:lnTo>
                  <a:lnTo>
                    <a:pt x="2154821" y="166370"/>
                  </a:lnTo>
                  <a:lnTo>
                    <a:pt x="2154821" y="266700"/>
                  </a:lnTo>
                  <a:lnTo>
                    <a:pt x="2154821" y="300990"/>
                  </a:lnTo>
                  <a:lnTo>
                    <a:pt x="2154821" y="334010"/>
                  </a:lnTo>
                  <a:lnTo>
                    <a:pt x="2121306" y="334010"/>
                  </a:lnTo>
                  <a:lnTo>
                    <a:pt x="2121306" y="367030"/>
                  </a:lnTo>
                  <a:lnTo>
                    <a:pt x="2188324" y="367030"/>
                  </a:lnTo>
                  <a:lnTo>
                    <a:pt x="2188324" y="334010"/>
                  </a:lnTo>
                  <a:lnTo>
                    <a:pt x="2188324" y="300990"/>
                  </a:lnTo>
                  <a:lnTo>
                    <a:pt x="2221839" y="300990"/>
                  </a:lnTo>
                  <a:lnTo>
                    <a:pt x="2221839" y="266700"/>
                  </a:lnTo>
                  <a:lnTo>
                    <a:pt x="2288870" y="266700"/>
                  </a:lnTo>
                  <a:lnTo>
                    <a:pt x="2288870" y="300990"/>
                  </a:lnTo>
                  <a:lnTo>
                    <a:pt x="2322385" y="300990"/>
                  </a:lnTo>
                  <a:lnTo>
                    <a:pt x="2322385" y="334010"/>
                  </a:lnTo>
                  <a:lnTo>
                    <a:pt x="2322385" y="367030"/>
                  </a:lnTo>
                  <a:lnTo>
                    <a:pt x="2389416" y="367030"/>
                  </a:lnTo>
                  <a:lnTo>
                    <a:pt x="2389416" y="334010"/>
                  </a:lnTo>
                  <a:lnTo>
                    <a:pt x="2355900" y="334010"/>
                  </a:lnTo>
                  <a:lnTo>
                    <a:pt x="2355900" y="300990"/>
                  </a:lnTo>
                  <a:lnTo>
                    <a:pt x="2355900" y="266700"/>
                  </a:lnTo>
                  <a:lnTo>
                    <a:pt x="2355900" y="166370"/>
                  </a:lnTo>
                  <a:lnTo>
                    <a:pt x="2389416" y="166370"/>
                  </a:lnTo>
                  <a:lnTo>
                    <a:pt x="2389416" y="266700"/>
                  </a:lnTo>
                  <a:lnTo>
                    <a:pt x="2422931" y="266700"/>
                  </a:lnTo>
                  <a:lnTo>
                    <a:pt x="2422931" y="166370"/>
                  </a:lnTo>
                  <a:lnTo>
                    <a:pt x="2422931" y="13335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968540" y="2400299"/>
              <a:ext cx="5093335" cy="1678305"/>
            </a:xfrm>
            <a:custGeom>
              <a:avLst/>
              <a:gdLst/>
              <a:ahLst/>
              <a:cxnLst/>
              <a:rect l="l" t="t" r="r" b="b"/>
              <a:pathLst>
                <a:path w="5093335" h="1678304">
                  <a:moveTo>
                    <a:pt x="5093208" y="0"/>
                  </a:moveTo>
                  <a:lnTo>
                    <a:pt x="0" y="0"/>
                  </a:lnTo>
                  <a:lnTo>
                    <a:pt x="0" y="603948"/>
                  </a:lnTo>
                  <a:lnTo>
                    <a:pt x="0" y="1677924"/>
                  </a:lnTo>
                  <a:lnTo>
                    <a:pt x="5093208" y="1677924"/>
                  </a:lnTo>
                  <a:lnTo>
                    <a:pt x="5093208" y="603948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947966" y="3004248"/>
              <a:ext cx="4956175" cy="913765"/>
            </a:xfrm>
            <a:custGeom>
              <a:avLst/>
              <a:gdLst/>
              <a:ahLst/>
              <a:cxnLst/>
              <a:rect l="l" t="t" r="r" b="b"/>
              <a:pathLst>
                <a:path w="4956175" h="913764">
                  <a:moveTo>
                    <a:pt x="0" y="913714"/>
                  </a:moveTo>
                  <a:lnTo>
                    <a:pt x="4956035" y="913714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913714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66" y="2381250"/>
              <a:ext cx="4956035" cy="623012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1013646" y="2419028"/>
            <a:ext cx="4621530" cy="484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58290" algn="l"/>
                <a:tab pos="3366770" algn="l"/>
              </a:tabLst>
            </a:pPr>
            <a:r>
              <a:rPr dirty="0" sz="3000" spc="-265">
                <a:solidFill>
                  <a:srgbClr val="1D1D1B"/>
                </a:solidFill>
                <a:latin typeface="Calibri"/>
                <a:cs typeface="Calibri"/>
              </a:rPr>
              <a:t>ELDING	</a:t>
            </a:r>
            <a:r>
              <a:rPr dirty="0" sz="3000" spc="-300">
                <a:solidFill>
                  <a:srgbClr val="1D1D1B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1D1D1B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1363642" y="3092606"/>
            <a:ext cx="4137660" cy="6165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850" spc="-155">
                <a:solidFill>
                  <a:srgbClr val="1D1D1B"/>
                </a:solidFill>
              </a:rPr>
              <a:t>Alle</a:t>
            </a:r>
            <a:r>
              <a:rPr dirty="0" sz="3850" spc="80">
                <a:solidFill>
                  <a:srgbClr val="1D1D1B"/>
                </a:solidFill>
              </a:rPr>
              <a:t> </a:t>
            </a:r>
            <a:r>
              <a:rPr dirty="0" sz="3850" spc="-225">
                <a:solidFill>
                  <a:srgbClr val="1D1D1B"/>
                </a:solidFill>
              </a:rPr>
              <a:t>profielen</a:t>
            </a:r>
            <a:r>
              <a:rPr dirty="0" sz="3850" spc="80">
                <a:solidFill>
                  <a:srgbClr val="1D1D1B"/>
                </a:solidFill>
              </a:rPr>
              <a:t> </a:t>
            </a:r>
            <a:r>
              <a:rPr dirty="0" sz="3850" spc="-240">
                <a:solidFill>
                  <a:srgbClr val="1D1D1B"/>
                </a:solidFill>
              </a:rPr>
              <a:t>compleet</a:t>
            </a:r>
            <a:endParaRPr sz="38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3108" y="12"/>
              <a:ext cx="1523187" cy="1945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1848" y="0"/>
              <a:ext cx="408660" cy="19452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4426" y="0"/>
              <a:ext cx="408673" cy="19452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1007" y="12"/>
              <a:ext cx="1523187" cy="1945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734" y="0"/>
              <a:ext cx="408673" cy="19452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2325" y="0"/>
              <a:ext cx="408660" cy="19452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"/>
              <a:ext cx="1002080" cy="1945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77971" y="2653626"/>
              <a:ext cx="780186" cy="30092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4843" y="2653626"/>
              <a:ext cx="1523199" cy="30092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0873" y="2653626"/>
              <a:ext cx="780173" cy="30092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2255" y="2653626"/>
              <a:ext cx="780173" cy="30092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79114" y="2653626"/>
              <a:ext cx="1523199" cy="30092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0635" y="2653626"/>
              <a:ext cx="1523187" cy="30092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2653626"/>
              <a:ext cx="666826" cy="30092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73336" y="6371183"/>
              <a:ext cx="918667" cy="11888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64843" y="6371183"/>
              <a:ext cx="1523199" cy="11888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80873" y="6371183"/>
              <a:ext cx="780173" cy="11888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745" y="6371183"/>
              <a:ext cx="1523187" cy="1188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83775" y="6371183"/>
              <a:ext cx="780160" cy="1188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70635" y="6371183"/>
              <a:ext cx="1523187" cy="1188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6371183"/>
              <a:ext cx="685342" cy="118882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04060" y="1518005"/>
              <a:ext cx="7084059" cy="207010"/>
            </a:xfrm>
            <a:custGeom>
              <a:avLst/>
              <a:gdLst/>
              <a:ahLst/>
              <a:cxnLst/>
              <a:rect l="l" t="t" r="r" b="b"/>
              <a:pathLst>
                <a:path w="7084059" h="207010">
                  <a:moveTo>
                    <a:pt x="0" y="207010"/>
                  </a:moveTo>
                  <a:lnTo>
                    <a:pt x="7083869" y="207010"/>
                  </a:lnTo>
                  <a:lnTo>
                    <a:pt x="7083869" y="0"/>
                  </a:lnTo>
                  <a:lnTo>
                    <a:pt x="0" y="0"/>
                  </a:lnTo>
                  <a:lnTo>
                    <a:pt x="0" y="20701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804047" y="1518005"/>
              <a:ext cx="7084059" cy="151765"/>
            </a:xfrm>
            <a:custGeom>
              <a:avLst/>
              <a:gdLst/>
              <a:ahLst/>
              <a:cxnLst/>
              <a:rect l="l" t="t" r="r" b="b"/>
              <a:pathLst>
                <a:path w="7084059" h="151764">
                  <a:moveTo>
                    <a:pt x="136791" y="151193"/>
                  </a:moveTo>
                  <a:lnTo>
                    <a:pt x="0" y="0"/>
                  </a:lnTo>
                  <a:lnTo>
                    <a:pt x="0" y="151193"/>
                  </a:lnTo>
                  <a:lnTo>
                    <a:pt x="136791" y="151193"/>
                  </a:lnTo>
                  <a:close/>
                </a:path>
                <a:path w="7084059" h="151764">
                  <a:moveTo>
                    <a:pt x="431977" y="151193"/>
                  </a:moveTo>
                  <a:lnTo>
                    <a:pt x="295160" y="0"/>
                  </a:lnTo>
                  <a:lnTo>
                    <a:pt x="147586" y="0"/>
                  </a:lnTo>
                  <a:lnTo>
                    <a:pt x="284403" y="151193"/>
                  </a:lnTo>
                  <a:lnTo>
                    <a:pt x="431977" y="151193"/>
                  </a:lnTo>
                  <a:close/>
                </a:path>
                <a:path w="7084059" h="151764">
                  <a:moveTo>
                    <a:pt x="727113" y="151193"/>
                  </a:moveTo>
                  <a:lnTo>
                    <a:pt x="590321" y="0"/>
                  </a:lnTo>
                  <a:lnTo>
                    <a:pt x="442747" y="0"/>
                  </a:lnTo>
                  <a:lnTo>
                    <a:pt x="579539" y="151193"/>
                  </a:lnTo>
                  <a:lnTo>
                    <a:pt x="727113" y="151193"/>
                  </a:lnTo>
                  <a:close/>
                </a:path>
                <a:path w="7084059" h="151764">
                  <a:moveTo>
                    <a:pt x="1022286" y="151193"/>
                  </a:moveTo>
                  <a:lnTo>
                    <a:pt x="885482" y="0"/>
                  </a:lnTo>
                  <a:lnTo>
                    <a:pt x="737895" y="0"/>
                  </a:lnTo>
                  <a:lnTo>
                    <a:pt x="874687" y="151193"/>
                  </a:lnTo>
                  <a:lnTo>
                    <a:pt x="1022286" y="151193"/>
                  </a:lnTo>
                  <a:close/>
                </a:path>
                <a:path w="7084059" h="151764">
                  <a:moveTo>
                    <a:pt x="1317447" y="151193"/>
                  </a:moveTo>
                  <a:lnTo>
                    <a:pt x="1180642" y="0"/>
                  </a:lnTo>
                  <a:lnTo>
                    <a:pt x="1033056" y="0"/>
                  </a:lnTo>
                  <a:lnTo>
                    <a:pt x="1169873" y="151193"/>
                  </a:lnTo>
                  <a:lnTo>
                    <a:pt x="1317447" y="151193"/>
                  </a:lnTo>
                  <a:close/>
                </a:path>
                <a:path w="7084059" h="151764">
                  <a:moveTo>
                    <a:pt x="1612595" y="151193"/>
                  </a:moveTo>
                  <a:lnTo>
                    <a:pt x="1475803" y="0"/>
                  </a:lnTo>
                  <a:lnTo>
                    <a:pt x="1328229" y="0"/>
                  </a:lnTo>
                  <a:lnTo>
                    <a:pt x="1465021" y="151193"/>
                  </a:lnTo>
                  <a:lnTo>
                    <a:pt x="1612595" y="151193"/>
                  </a:lnTo>
                  <a:close/>
                </a:path>
                <a:path w="7084059" h="151764">
                  <a:moveTo>
                    <a:pt x="1907768" y="151193"/>
                  </a:moveTo>
                  <a:lnTo>
                    <a:pt x="1770964" y="0"/>
                  </a:lnTo>
                  <a:lnTo>
                    <a:pt x="1623377" y="0"/>
                  </a:lnTo>
                  <a:lnTo>
                    <a:pt x="1760194" y="151193"/>
                  </a:lnTo>
                  <a:lnTo>
                    <a:pt x="1907768" y="151193"/>
                  </a:lnTo>
                  <a:close/>
                </a:path>
                <a:path w="7084059" h="151764">
                  <a:moveTo>
                    <a:pt x="2202916" y="151193"/>
                  </a:moveTo>
                  <a:lnTo>
                    <a:pt x="2066124" y="0"/>
                  </a:lnTo>
                  <a:lnTo>
                    <a:pt x="1918550" y="0"/>
                  </a:lnTo>
                  <a:lnTo>
                    <a:pt x="2055342" y="151193"/>
                  </a:lnTo>
                  <a:lnTo>
                    <a:pt x="2202916" y="151193"/>
                  </a:lnTo>
                  <a:close/>
                </a:path>
                <a:path w="7084059" h="151764">
                  <a:moveTo>
                    <a:pt x="2498090" y="151193"/>
                  </a:moveTo>
                  <a:lnTo>
                    <a:pt x="2361298" y="0"/>
                  </a:lnTo>
                  <a:lnTo>
                    <a:pt x="2213724" y="0"/>
                  </a:lnTo>
                  <a:lnTo>
                    <a:pt x="2350490" y="151193"/>
                  </a:lnTo>
                  <a:lnTo>
                    <a:pt x="2498090" y="151193"/>
                  </a:lnTo>
                  <a:close/>
                </a:path>
                <a:path w="7084059" h="151764">
                  <a:moveTo>
                    <a:pt x="2793238" y="151193"/>
                  </a:moveTo>
                  <a:lnTo>
                    <a:pt x="2656446" y="0"/>
                  </a:lnTo>
                  <a:lnTo>
                    <a:pt x="2508872" y="0"/>
                  </a:lnTo>
                  <a:lnTo>
                    <a:pt x="2645664" y="151193"/>
                  </a:lnTo>
                  <a:lnTo>
                    <a:pt x="2793238" y="151193"/>
                  </a:lnTo>
                  <a:close/>
                </a:path>
                <a:path w="7084059" h="151764">
                  <a:moveTo>
                    <a:pt x="3088386" y="151193"/>
                  </a:moveTo>
                  <a:lnTo>
                    <a:pt x="2951619" y="0"/>
                  </a:lnTo>
                  <a:lnTo>
                    <a:pt x="2804020" y="0"/>
                  </a:lnTo>
                  <a:lnTo>
                    <a:pt x="2940837" y="151193"/>
                  </a:lnTo>
                  <a:lnTo>
                    <a:pt x="3088386" y="151193"/>
                  </a:lnTo>
                  <a:close/>
                </a:path>
                <a:path w="7084059" h="151764">
                  <a:moveTo>
                    <a:pt x="3383584" y="151193"/>
                  </a:moveTo>
                  <a:lnTo>
                    <a:pt x="3246780" y="0"/>
                  </a:lnTo>
                  <a:lnTo>
                    <a:pt x="3099193" y="0"/>
                  </a:lnTo>
                  <a:lnTo>
                    <a:pt x="3235985" y="151193"/>
                  </a:lnTo>
                  <a:lnTo>
                    <a:pt x="3383584" y="151193"/>
                  </a:lnTo>
                  <a:close/>
                </a:path>
                <a:path w="7084059" h="151764">
                  <a:moveTo>
                    <a:pt x="3678732" y="151193"/>
                  </a:moveTo>
                  <a:lnTo>
                    <a:pt x="3541915" y="0"/>
                  </a:lnTo>
                  <a:lnTo>
                    <a:pt x="3394367" y="0"/>
                  </a:lnTo>
                  <a:lnTo>
                    <a:pt x="3531158" y="151193"/>
                  </a:lnTo>
                  <a:lnTo>
                    <a:pt x="3678732" y="151193"/>
                  </a:lnTo>
                  <a:close/>
                </a:path>
                <a:path w="7084059" h="151764">
                  <a:moveTo>
                    <a:pt x="3973880" y="151193"/>
                  </a:moveTo>
                  <a:lnTo>
                    <a:pt x="3837089" y="0"/>
                  </a:lnTo>
                  <a:lnTo>
                    <a:pt x="3689515" y="0"/>
                  </a:lnTo>
                  <a:lnTo>
                    <a:pt x="3826306" y="151193"/>
                  </a:lnTo>
                  <a:lnTo>
                    <a:pt x="3973880" y="151193"/>
                  </a:lnTo>
                  <a:close/>
                </a:path>
                <a:path w="7084059" h="151764">
                  <a:moveTo>
                    <a:pt x="4269054" y="151193"/>
                  </a:moveTo>
                  <a:lnTo>
                    <a:pt x="4132262" y="0"/>
                  </a:lnTo>
                  <a:lnTo>
                    <a:pt x="3984663" y="0"/>
                  </a:lnTo>
                  <a:lnTo>
                    <a:pt x="4121480" y="151193"/>
                  </a:lnTo>
                  <a:lnTo>
                    <a:pt x="4269054" y="151193"/>
                  </a:lnTo>
                  <a:close/>
                </a:path>
                <a:path w="7084059" h="151764">
                  <a:moveTo>
                    <a:pt x="4564202" y="151193"/>
                  </a:moveTo>
                  <a:lnTo>
                    <a:pt x="4427410" y="0"/>
                  </a:lnTo>
                  <a:lnTo>
                    <a:pt x="4279811" y="0"/>
                  </a:lnTo>
                  <a:lnTo>
                    <a:pt x="4416628" y="151193"/>
                  </a:lnTo>
                  <a:lnTo>
                    <a:pt x="4564202" y="151193"/>
                  </a:lnTo>
                  <a:close/>
                </a:path>
                <a:path w="7084059" h="151764">
                  <a:moveTo>
                    <a:pt x="4859375" y="151193"/>
                  </a:moveTo>
                  <a:lnTo>
                    <a:pt x="4722558" y="0"/>
                  </a:lnTo>
                  <a:lnTo>
                    <a:pt x="4574984" y="0"/>
                  </a:lnTo>
                  <a:lnTo>
                    <a:pt x="4711776" y="151193"/>
                  </a:lnTo>
                  <a:lnTo>
                    <a:pt x="4859375" y="151193"/>
                  </a:lnTo>
                  <a:close/>
                </a:path>
                <a:path w="7084059" h="151764">
                  <a:moveTo>
                    <a:pt x="5154523" y="151193"/>
                  </a:moveTo>
                  <a:lnTo>
                    <a:pt x="5017732" y="0"/>
                  </a:lnTo>
                  <a:lnTo>
                    <a:pt x="4870158" y="0"/>
                  </a:lnTo>
                  <a:lnTo>
                    <a:pt x="5006949" y="151193"/>
                  </a:lnTo>
                  <a:lnTo>
                    <a:pt x="5154523" y="151193"/>
                  </a:lnTo>
                  <a:close/>
                </a:path>
                <a:path w="7084059" h="151764">
                  <a:moveTo>
                    <a:pt x="5449671" y="151193"/>
                  </a:moveTo>
                  <a:lnTo>
                    <a:pt x="5312880" y="0"/>
                  </a:lnTo>
                  <a:lnTo>
                    <a:pt x="5165306" y="0"/>
                  </a:lnTo>
                  <a:lnTo>
                    <a:pt x="5302097" y="151193"/>
                  </a:lnTo>
                  <a:lnTo>
                    <a:pt x="5449671" y="151193"/>
                  </a:lnTo>
                  <a:close/>
                </a:path>
                <a:path w="7084059" h="151764">
                  <a:moveTo>
                    <a:pt x="5744845" y="151193"/>
                  </a:moveTo>
                  <a:lnTo>
                    <a:pt x="5608053" y="0"/>
                  </a:lnTo>
                  <a:lnTo>
                    <a:pt x="5460454" y="0"/>
                  </a:lnTo>
                  <a:lnTo>
                    <a:pt x="5597271" y="151193"/>
                  </a:lnTo>
                  <a:lnTo>
                    <a:pt x="5744845" y="151193"/>
                  </a:lnTo>
                  <a:close/>
                </a:path>
                <a:path w="7084059" h="151764">
                  <a:moveTo>
                    <a:pt x="6040018" y="151193"/>
                  </a:moveTo>
                  <a:lnTo>
                    <a:pt x="5903226" y="0"/>
                  </a:lnTo>
                  <a:lnTo>
                    <a:pt x="5755627" y="0"/>
                  </a:lnTo>
                  <a:lnTo>
                    <a:pt x="5892419" y="151193"/>
                  </a:lnTo>
                  <a:lnTo>
                    <a:pt x="6040018" y="151193"/>
                  </a:lnTo>
                  <a:close/>
                </a:path>
                <a:path w="7084059" h="151764">
                  <a:moveTo>
                    <a:pt x="6335179" y="151193"/>
                  </a:moveTo>
                  <a:lnTo>
                    <a:pt x="6198387" y="0"/>
                  </a:lnTo>
                  <a:lnTo>
                    <a:pt x="6050813" y="0"/>
                  </a:lnTo>
                  <a:lnTo>
                    <a:pt x="6187579" y="151193"/>
                  </a:lnTo>
                  <a:lnTo>
                    <a:pt x="6335179" y="151193"/>
                  </a:lnTo>
                  <a:close/>
                </a:path>
                <a:path w="7084059" h="151764">
                  <a:moveTo>
                    <a:pt x="6630314" y="151193"/>
                  </a:moveTo>
                  <a:lnTo>
                    <a:pt x="6493523" y="0"/>
                  </a:lnTo>
                  <a:lnTo>
                    <a:pt x="6345949" y="0"/>
                  </a:lnTo>
                  <a:lnTo>
                    <a:pt x="6482740" y="151193"/>
                  </a:lnTo>
                  <a:lnTo>
                    <a:pt x="6630314" y="151193"/>
                  </a:lnTo>
                  <a:close/>
                </a:path>
                <a:path w="7084059" h="151764">
                  <a:moveTo>
                    <a:pt x="6925500" y="151193"/>
                  </a:moveTo>
                  <a:lnTo>
                    <a:pt x="6788709" y="0"/>
                  </a:lnTo>
                  <a:lnTo>
                    <a:pt x="6641135" y="0"/>
                  </a:lnTo>
                  <a:lnTo>
                    <a:pt x="6777926" y="151193"/>
                  </a:lnTo>
                  <a:lnTo>
                    <a:pt x="6925500" y="151193"/>
                  </a:lnTo>
                  <a:close/>
                </a:path>
                <a:path w="7084059" h="151764">
                  <a:moveTo>
                    <a:pt x="7083857" y="0"/>
                  </a:moveTo>
                  <a:lnTo>
                    <a:pt x="6936283" y="0"/>
                  </a:lnTo>
                  <a:lnTo>
                    <a:pt x="7073074" y="151193"/>
                  </a:lnTo>
                  <a:lnTo>
                    <a:pt x="7083857" y="151193"/>
                  </a:lnTo>
                  <a:lnTo>
                    <a:pt x="70838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804060" y="5475008"/>
              <a:ext cx="7084059" cy="207010"/>
            </a:xfrm>
            <a:custGeom>
              <a:avLst/>
              <a:gdLst/>
              <a:ahLst/>
              <a:cxnLst/>
              <a:rect l="l" t="t" r="r" b="b"/>
              <a:pathLst>
                <a:path w="7084059" h="207010">
                  <a:moveTo>
                    <a:pt x="0" y="206997"/>
                  </a:moveTo>
                  <a:lnTo>
                    <a:pt x="7083869" y="206997"/>
                  </a:lnTo>
                  <a:lnTo>
                    <a:pt x="7083869" y="0"/>
                  </a:lnTo>
                  <a:lnTo>
                    <a:pt x="0" y="0"/>
                  </a:lnTo>
                  <a:lnTo>
                    <a:pt x="0" y="206997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804047" y="1725015"/>
              <a:ext cx="7084059" cy="3957320"/>
            </a:xfrm>
            <a:custGeom>
              <a:avLst/>
              <a:gdLst/>
              <a:ahLst/>
              <a:cxnLst/>
              <a:rect l="l" t="t" r="r" b="b"/>
              <a:pathLst>
                <a:path w="7084059" h="3957320">
                  <a:moveTo>
                    <a:pt x="136791" y="3805809"/>
                  </a:moveTo>
                  <a:lnTo>
                    <a:pt x="0" y="3805809"/>
                  </a:lnTo>
                  <a:lnTo>
                    <a:pt x="0" y="3957002"/>
                  </a:lnTo>
                  <a:lnTo>
                    <a:pt x="136791" y="3805809"/>
                  </a:lnTo>
                  <a:close/>
                </a:path>
                <a:path w="7084059" h="3957320">
                  <a:moveTo>
                    <a:pt x="431977" y="3805809"/>
                  </a:moveTo>
                  <a:lnTo>
                    <a:pt x="284403" y="3805809"/>
                  </a:lnTo>
                  <a:lnTo>
                    <a:pt x="147586" y="3957002"/>
                  </a:lnTo>
                  <a:lnTo>
                    <a:pt x="295160" y="3957002"/>
                  </a:lnTo>
                  <a:lnTo>
                    <a:pt x="431977" y="3805809"/>
                  </a:lnTo>
                  <a:close/>
                </a:path>
                <a:path w="7084059" h="3957320">
                  <a:moveTo>
                    <a:pt x="727113" y="3805809"/>
                  </a:moveTo>
                  <a:lnTo>
                    <a:pt x="579539" y="3805809"/>
                  </a:lnTo>
                  <a:lnTo>
                    <a:pt x="442747" y="3957002"/>
                  </a:lnTo>
                  <a:lnTo>
                    <a:pt x="590321" y="3957002"/>
                  </a:lnTo>
                  <a:lnTo>
                    <a:pt x="727113" y="3805809"/>
                  </a:lnTo>
                  <a:close/>
                </a:path>
                <a:path w="7084059" h="3957320">
                  <a:moveTo>
                    <a:pt x="1022286" y="3805809"/>
                  </a:moveTo>
                  <a:lnTo>
                    <a:pt x="874687" y="3805809"/>
                  </a:lnTo>
                  <a:lnTo>
                    <a:pt x="737895" y="3957002"/>
                  </a:lnTo>
                  <a:lnTo>
                    <a:pt x="885482" y="3957002"/>
                  </a:lnTo>
                  <a:lnTo>
                    <a:pt x="1022286" y="3805809"/>
                  </a:lnTo>
                  <a:close/>
                </a:path>
                <a:path w="7084059" h="3957320">
                  <a:moveTo>
                    <a:pt x="1317447" y="3805809"/>
                  </a:moveTo>
                  <a:lnTo>
                    <a:pt x="1169873" y="3805809"/>
                  </a:lnTo>
                  <a:lnTo>
                    <a:pt x="1033056" y="3957002"/>
                  </a:lnTo>
                  <a:lnTo>
                    <a:pt x="1180642" y="3957002"/>
                  </a:lnTo>
                  <a:lnTo>
                    <a:pt x="1317447" y="3805809"/>
                  </a:lnTo>
                  <a:close/>
                </a:path>
                <a:path w="7084059" h="3957320">
                  <a:moveTo>
                    <a:pt x="1612595" y="3805809"/>
                  </a:moveTo>
                  <a:lnTo>
                    <a:pt x="1465021" y="3805809"/>
                  </a:lnTo>
                  <a:lnTo>
                    <a:pt x="1328229" y="3957002"/>
                  </a:lnTo>
                  <a:lnTo>
                    <a:pt x="1475803" y="3957002"/>
                  </a:lnTo>
                  <a:lnTo>
                    <a:pt x="1612595" y="3805809"/>
                  </a:lnTo>
                  <a:close/>
                </a:path>
                <a:path w="7084059" h="3957320">
                  <a:moveTo>
                    <a:pt x="1907768" y="3805809"/>
                  </a:moveTo>
                  <a:lnTo>
                    <a:pt x="1760194" y="3805809"/>
                  </a:lnTo>
                  <a:lnTo>
                    <a:pt x="1623377" y="3957002"/>
                  </a:lnTo>
                  <a:lnTo>
                    <a:pt x="1770964" y="3957002"/>
                  </a:lnTo>
                  <a:lnTo>
                    <a:pt x="1907768" y="3805809"/>
                  </a:lnTo>
                  <a:close/>
                </a:path>
                <a:path w="7084059" h="3957320">
                  <a:moveTo>
                    <a:pt x="2202916" y="3805809"/>
                  </a:moveTo>
                  <a:lnTo>
                    <a:pt x="2055342" y="3805809"/>
                  </a:lnTo>
                  <a:lnTo>
                    <a:pt x="1918550" y="3957002"/>
                  </a:lnTo>
                  <a:lnTo>
                    <a:pt x="2066124" y="3957002"/>
                  </a:lnTo>
                  <a:lnTo>
                    <a:pt x="2202916" y="3805809"/>
                  </a:lnTo>
                  <a:close/>
                </a:path>
                <a:path w="7084059" h="3957320">
                  <a:moveTo>
                    <a:pt x="2498090" y="3805809"/>
                  </a:moveTo>
                  <a:lnTo>
                    <a:pt x="2350490" y="3805809"/>
                  </a:lnTo>
                  <a:lnTo>
                    <a:pt x="2213724" y="3957002"/>
                  </a:lnTo>
                  <a:lnTo>
                    <a:pt x="2361298" y="3957002"/>
                  </a:lnTo>
                  <a:lnTo>
                    <a:pt x="2498090" y="3805809"/>
                  </a:lnTo>
                  <a:close/>
                </a:path>
                <a:path w="7084059" h="3957320">
                  <a:moveTo>
                    <a:pt x="2793238" y="3805809"/>
                  </a:moveTo>
                  <a:lnTo>
                    <a:pt x="2645664" y="3805809"/>
                  </a:lnTo>
                  <a:lnTo>
                    <a:pt x="2508872" y="3957002"/>
                  </a:lnTo>
                  <a:lnTo>
                    <a:pt x="2656446" y="3957002"/>
                  </a:lnTo>
                  <a:lnTo>
                    <a:pt x="2793238" y="3805809"/>
                  </a:lnTo>
                  <a:close/>
                </a:path>
                <a:path w="7084059" h="3957320">
                  <a:moveTo>
                    <a:pt x="3088386" y="3805809"/>
                  </a:moveTo>
                  <a:lnTo>
                    <a:pt x="2940837" y="3805809"/>
                  </a:lnTo>
                  <a:lnTo>
                    <a:pt x="2804020" y="3957002"/>
                  </a:lnTo>
                  <a:lnTo>
                    <a:pt x="2951619" y="3957002"/>
                  </a:lnTo>
                  <a:lnTo>
                    <a:pt x="3088386" y="3805809"/>
                  </a:lnTo>
                  <a:close/>
                </a:path>
                <a:path w="7084059" h="3957320">
                  <a:moveTo>
                    <a:pt x="3383584" y="3805809"/>
                  </a:moveTo>
                  <a:lnTo>
                    <a:pt x="3235985" y="3805809"/>
                  </a:lnTo>
                  <a:lnTo>
                    <a:pt x="3099193" y="3957002"/>
                  </a:lnTo>
                  <a:lnTo>
                    <a:pt x="3246780" y="3957002"/>
                  </a:lnTo>
                  <a:lnTo>
                    <a:pt x="3383584" y="3805809"/>
                  </a:lnTo>
                  <a:close/>
                </a:path>
                <a:path w="7084059" h="3957320">
                  <a:moveTo>
                    <a:pt x="3678732" y="3805809"/>
                  </a:moveTo>
                  <a:lnTo>
                    <a:pt x="3531158" y="3805809"/>
                  </a:lnTo>
                  <a:lnTo>
                    <a:pt x="3394367" y="3957002"/>
                  </a:lnTo>
                  <a:lnTo>
                    <a:pt x="3541915" y="3957002"/>
                  </a:lnTo>
                  <a:lnTo>
                    <a:pt x="3678732" y="3805809"/>
                  </a:lnTo>
                  <a:close/>
                </a:path>
                <a:path w="7084059" h="3957320">
                  <a:moveTo>
                    <a:pt x="3973880" y="3805809"/>
                  </a:moveTo>
                  <a:lnTo>
                    <a:pt x="3826306" y="3805809"/>
                  </a:lnTo>
                  <a:lnTo>
                    <a:pt x="3689515" y="3957002"/>
                  </a:lnTo>
                  <a:lnTo>
                    <a:pt x="3837089" y="3957002"/>
                  </a:lnTo>
                  <a:lnTo>
                    <a:pt x="3973880" y="3805809"/>
                  </a:lnTo>
                  <a:close/>
                </a:path>
                <a:path w="7084059" h="3957320">
                  <a:moveTo>
                    <a:pt x="4269054" y="3805809"/>
                  </a:moveTo>
                  <a:lnTo>
                    <a:pt x="4121480" y="3805809"/>
                  </a:lnTo>
                  <a:lnTo>
                    <a:pt x="3984663" y="3957002"/>
                  </a:lnTo>
                  <a:lnTo>
                    <a:pt x="4132262" y="3957002"/>
                  </a:lnTo>
                  <a:lnTo>
                    <a:pt x="4269054" y="3805809"/>
                  </a:lnTo>
                  <a:close/>
                </a:path>
                <a:path w="7084059" h="3957320">
                  <a:moveTo>
                    <a:pt x="4564202" y="3805809"/>
                  </a:moveTo>
                  <a:lnTo>
                    <a:pt x="4416628" y="3805809"/>
                  </a:lnTo>
                  <a:lnTo>
                    <a:pt x="4279811" y="3957002"/>
                  </a:lnTo>
                  <a:lnTo>
                    <a:pt x="4427410" y="3957002"/>
                  </a:lnTo>
                  <a:lnTo>
                    <a:pt x="4564202" y="3805809"/>
                  </a:lnTo>
                  <a:close/>
                </a:path>
                <a:path w="7084059" h="3957320">
                  <a:moveTo>
                    <a:pt x="4859375" y="3805809"/>
                  </a:moveTo>
                  <a:lnTo>
                    <a:pt x="4711776" y="3805809"/>
                  </a:lnTo>
                  <a:lnTo>
                    <a:pt x="4574984" y="3957002"/>
                  </a:lnTo>
                  <a:lnTo>
                    <a:pt x="4722558" y="3957002"/>
                  </a:lnTo>
                  <a:lnTo>
                    <a:pt x="4859375" y="3805809"/>
                  </a:lnTo>
                  <a:close/>
                </a:path>
                <a:path w="7084059" h="3957320">
                  <a:moveTo>
                    <a:pt x="5154523" y="3805809"/>
                  </a:moveTo>
                  <a:lnTo>
                    <a:pt x="5006949" y="3805809"/>
                  </a:lnTo>
                  <a:lnTo>
                    <a:pt x="4870158" y="3957002"/>
                  </a:lnTo>
                  <a:lnTo>
                    <a:pt x="5017732" y="3957002"/>
                  </a:lnTo>
                  <a:lnTo>
                    <a:pt x="5154523" y="3805809"/>
                  </a:lnTo>
                  <a:close/>
                </a:path>
                <a:path w="7084059" h="3957320">
                  <a:moveTo>
                    <a:pt x="5449671" y="3805809"/>
                  </a:moveTo>
                  <a:lnTo>
                    <a:pt x="5302097" y="3805809"/>
                  </a:lnTo>
                  <a:lnTo>
                    <a:pt x="5165306" y="3957002"/>
                  </a:lnTo>
                  <a:lnTo>
                    <a:pt x="5312880" y="3957002"/>
                  </a:lnTo>
                  <a:lnTo>
                    <a:pt x="5449671" y="3805809"/>
                  </a:lnTo>
                  <a:close/>
                </a:path>
                <a:path w="7084059" h="3957320">
                  <a:moveTo>
                    <a:pt x="5744845" y="3805809"/>
                  </a:moveTo>
                  <a:lnTo>
                    <a:pt x="5597271" y="3805809"/>
                  </a:lnTo>
                  <a:lnTo>
                    <a:pt x="5460454" y="3957002"/>
                  </a:lnTo>
                  <a:lnTo>
                    <a:pt x="5608053" y="3957002"/>
                  </a:lnTo>
                  <a:lnTo>
                    <a:pt x="5744845" y="3805809"/>
                  </a:lnTo>
                  <a:close/>
                </a:path>
                <a:path w="7084059" h="3957320">
                  <a:moveTo>
                    <a:pt x="6040018" y="3805809"/>
                  </a:moveTo>
                  <a:lnTo>
                    <a:pt x="5892419" y="3805809"/>
                  </a:lnTo>
                  <a:lnTo>
                    <a:pt x="5755627" y="3957002"/>
                  </a:lnTo>
                  <a:lnTo>
                    <a:pt x="5903226" y="3957002"/>
                  </a:lnTo>
                  <a:lnTo>
                    <a:pt x="6040018" y="3805809"/>
                  </a:lnTo>
                  <a:close/>
                </a:path>
                <a:path w="7084059" h="3957320">
                  <a:moveTo>
                    <a:pt x="6335179" y="3805809"/>
                  </a:moveTo>
                  <a:lnTo>
                    <a:pt x="6187579" y="3805809"/>
                  </a:lnTo>
                  <a:lnTo>
                    <a:pt x="6050813" y="3957002"/>
                  </a:lnTo>
                  <a:lnTo>
                    <a:pt x="6198387" y="3957002"/>
                  </a:lnTo>
                  <a:lnTo>
                    <a:pt x="6335179" y="3805809"/>
                  </a:lnTo>
                  <a:close/>
                </a:path>
                <a:path w="7084059" h="3957320">
                  <a:moveTo>
                    <a:pt x="6630314" y="3805809"/>
                  </a:moveTo>
                  <a:lnTo>
                    <a:pt x="6482740" y="3805809"/>
                  </a:lnTo>
                  <a:lnTo>
                    <a:pt x="6345949" y="3957002"/>
                  </a:lnTo>
                  <a:lnTo>
                    <a:pt x="6493523" y="3957002"/>
                  </a:lnTo>
                  <a:lnTo>
                    <a:pt x="6630314" y="3805809"/>
                  </a:lnTo>
                  <a:close/>
                </a:path>
                <a:path w="7084059" h="3957320">
                  <a:moveTo>
                    <a:pt x="6925500" y="3805809"/>
                  </a:moveTo>
                  <a:lnTo>
                    <a:pt x="6777926" y="3805809"/>
                  </a:lnTo>
                  <a:lnTo>
                    <a:pt x="6641135" y="3957002"/>
                  </a:lnTo>
                  <a:lnTo>
                    <a:pt x="6788709" y="3957002"/>
                  </a:lnTo>
                  <a:lnTo>
                    <a:pt x="6925500" y="3805809"/>
                  </a:lnTo>
                  <a:close/>
                </a:path>
                <a:path w="7084059" h="3957320">
                  <a:moveTo>
                    <a:pt x="7083857" y="3805809"/>
                  </a:moveTo>
                  <a:lnTo>
                    <a:pt x="7073074" y="3805809"/>
                  </a:lnTo>
                  <a:lnTo>
                    <a:pt x="6936283" y="3957002"/>
                  </a:lnTo>
                  <a:lnTo>
                    <a:pt x="7083857" y="3957002"/>
                  </a:lnTo>
                  <a:lnTo>
                    <a:pt x="7083857" y="3805809"/>
                  </a:lnTo>
                  <a:close/>
                </a:path>
                <a:path w="7084059" h="3957320">
                  <a:moveTo>
                    <a:pt x="7083882" y="0"/>
                  </a:moveTo>
                  <a:lnTo>
                    <a:pt x="12" y="0"/>
                  </a:lnTo>
                  <a:lnTo>
                    <a:pt x="12" y="3247047"/>
                  </a:lnTo>
                  <a:lnTo>
                    <a:pt x="12" y="3749992"/>
                  </a:lnTo>
                  <a:lnTo>
                    <a:pt x="7083882" y="3749992"/>
                  </a:lnTo>
                  <a:lnTo>
                    <a:pt x="7083882" y="3247047"/>
                  </a:lnTo>
                  <a:lnTo>
                    <a:pt x="708388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975603" y="2463888"/>
            <a:ext cx="2748915" cy="707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450" spc="-395">
                <a:solidFill>
                  <a:srgbClr val="FFDD00"/>
                </a:solidFill>
                <a:latin typeface="Calibri"/>
                <a:cs typeface="Calibri"/>
              </a:rPr>
              <a:t>OPDRACHTEN</a:t>
            </a:r>
            <a:endParaRPr sz="445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425"/>
              <a:t>VOLTOOID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5759996" y="5595061"/>
            <a:ext cx="4932045" cy="1074420"/>
            <a:chOff x="5759996" y="5595061"/>
            <a:chExt cx="4932045" cy="1074420"/>
          </a:xfrm>
        </p:grpSpPr>
        <p:sp>
          <p:nvSpPr>
            <p:cNvPr id="32" name="object 32"/>
            <p:cNvSpPr/>
            <p:nvPr/>
          </p:nvSpPr>
          <p:spPr>
            <a:xfrm>
              <a:off x="5780570" y="6508750"/>
              <a:ext cx="4911725" cy="160655"/>
            </a:xfrm>
            <a:custGeom>
              <a:avLst/>
              <a:gdLst/>
              <a:ahLst/>
              <a:cxnLst/>
              <a:rect l="l" t="t" r="r" b="b"/>
              <a:pathLst>
                <a:path w="4911725" h="160654">
                  <a:moveTo>
                    <a:pt x="0" y="160273"/>
                  </a:moveTo>
                  <a:lnTo>
                    <a:pt x="4911432" y="160273"/>
                  </a:lnTo>
                  <a:lnTo>
                    <a:pt x="4911432" y="0"/>
                  </a:lnTo>
                  <a:lnTo>
                    <a:pt x="0" y="0"/>
                  </a:lnTo>
                  <a:lnTo>
                    <a:pt x="0" y="160273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759996" y="5595061"/>
              <a:ext cx="4932045" cy="913765"/>
            </a:xfrm>
            <a:custGeom>
              <a:avLst/>
              <a:gdLst/>
              <a:ahLst/>
              <a:cxnLst/>
              <a:rect l="l" t="t" r="r" b="b"/>
              <a:pathLst>
                <a:path w="4932045" h="913765">
                  <a:moveTo>
                    <a:pt x="0" y="913688"/>
                  </a:moveTo>
                  <a:lnTo>
                    <a:pt x="4931994" y="913688"/>
                  </a:lnTo>
                  <a:lnTo>
                    <a:pt x="4931994" y="0"/>
                  </a:lnTo>
                  <a:lnTo>
                    <a:pt x="0" y="0"/>
                  </a:lnTo>
                  <a:lnTo>
                    <a:pt x="0" y="913688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5703002" y="5615569"/>
            <a:ext cx="4878705" cy="7708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900" spc="-54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4900" spc="-69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900" spc="-22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900" spc="-35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900" spc="13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900" spc="-770">
                <a:solidFill>
                  <a:srgbClr val="1D1D1B"/>
                </a:solidFill>
                <a:latin typeface="Calibri"/>
                <a:cs typeface="Calibri"/>
              </a:rPr>
              <a:t>*</a:t>
            </a:r>
            <a:r>
              <a:rPr dirty="0" sz="4900" spc="13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900" spc="-459">
                <a:solidFill>
                  <a:srgbClr val="1D1D1B"/>
                </a:solidFill>
                <a:latin typeface="Calibri"/>
                <a:cs typeface="Calibri"/>
              </a:rPr>
              <a:t>UPD</a:t>
            </a:r>
            <a:r>
              <a:rPr dirty="0" sz="4900" spc="-69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900" spc="-22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900" spc="-35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900" spc="13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900" spc="-770">
                <a:solidFill>
                  <a:srgbClr val="1D1D1B"/>
                </a:solidFill>
                <a:latin typeface="Calibri"/>
                <a:cs typeface="Calibri"/>
              </a:rPr>
              <a:t>*</a:t>
            </a:r>
            <a:r>
              <a:rPr dirty="0" sz="4900" spc="13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900" spc="-459">
                <a:solidFill>
                  <a:srgbClr val="1D1D1B"/>
                </a:solidFill>
                <a:latin typeface="Calibri"/>
                <a:cs typeface="Calibri"/>
              </a:rPr>
              <a:t>UPD</a:t>
            </a:r>
            <a:endParaRPr sz="49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59996" y="4972056"/>
            <a:ext cx="4932005" cy="62300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825678" y="5009827"/>
            <a:ext cx="2813050" cy="484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58290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80121" y="5009727"/>
            <a:ext cx="1266825" cy="484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334" y="6371196"/>
            <a:ext cx="984885" cy="1188720"/>
          </a:xfrm>
          <a:custGeom>
            <a:avLst/>
            <a:gdLst/>
            <a:ahLst/>
            <a:cxnLst/>
            <a:rect l="l" t="t" r="r" b="b"/>
            <a:pathLst>
              <a:path w="984884" h="1188720">
                <a:moveTo>
                  <a:pt x="984669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330415" y="372110"/>
                </a:lnTo>
                <a:lnTo>
                  <a:pt x="330415" y="408940"/>
                </a:lnTo>
                <a:lnTo>
                  <a:pt x="0" y="408940"/>
                </a:lnTo>
                <a:lnTo>
                  <a:pt x="0" y="1188720"/>
                </a:lnTo>
                <a:lnTo>
                  <a:pt x="408660" y="1188720"/>
                </a:lnTo>
                <a:lnTo>
                  <a:pt x="408660" y="408940"/>
                </a:lnTo>
                <a:lnTo>
                  <a:pt x="984669" y="408940"/>
                </a:lnTo>
                <a:lnTo>
                  <a:pt x="984669" y="372110"/>
                </a:lnTo>
                <a:lnTo>
                  <a:pt x="98466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98843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656"/>
                </a:moveTo>
                <a:lnTo>
                  <a:pt x="408673" y="606656"/>
                </a:lnTo>
                <a:lnTo>
                  <a:pt x="408673" y="0"/>
                </a:lnTo>
                <a:lnTo>
                  <a:pt x="0" y="0"/>
                </a:lnTo>
                <a:lnTo>
                  <a:pt x="0" y="60665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1338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70356" y="6371193"/>
            <a:ext cx="780415" cy="137795"/>
          </a:xfrm>
          <a:custGeom>
            <a:avLst/>
            <a:gdLst/>
            <a:ahLst/>
            <a:cxnLst/>
            <a:rect l="l" t="t" r="r" b="b"/>
            <a:pathLst>
              <a:path w="780415" h="137795">
                <a:moveTo>
                  <a:pt x="0" y="137563"/>
                </a:moveTo>
                <a:lnTo>
                  <a:pt x="780173" y="137563"/>
                </a:lnTo>
                <a:lnTo>
                  <a:pt x="780173" y="0"/>
                </a:lnTo>
                <a:lnTo>
                  <a:pt x="0" y="0"/>
                </a:lnTo>
                <a:lnTo>
                  <a:pt x="0" y="1375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4872" y="6953262"/>
            <a:ext cx="780415" cy="607060"/>
          </a:xfrm>
          <a:custGeom>
            <a:avLst/>
            <a:gdLst/>
            <a:ahLst/>
            <a:cxnLst/>
            <a:rect l="l" t="t" r="r" b="b"/>
            <a:pathLst>
              <a:path w="780415" h="607059">
                <a:moveTo>
                  <a:pt x="780173" y="0"/>
                </a:moveTo>
                <a:lnTo>
                  <a:pt x="0" y="0"/>
                </a:lnTo>
                <a:lnTo>
                  <a:pt x="0" y="197713"/>
                </a:lnTo>
                <a:lnTo>
                  <a:pt x="371500" y="197713"/>
                </a:lnTo>
                <a:lnTo>
                  <a:pt x="371500" y="606653"/>
                </a:lnTo>
                <a:lnTo>
                  <a:pt x="780173" y="606653"/>
                </a:lnTo>
                <a:lnTo>
                  <a:pt x="780173" y="197713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86373" y="6371193"/>
            <a:ext cx="408940" cy="137795"/>
          </a:xfrm>
          <a:custGeom>
            <a:avLst/>
            <a:gdLst/>
            <a:ahLst/>
            <a:cxnLst/>
            <a:rect l="l" t="t" r="r" b="b"/>
            <a:pathLst>
              <a:path w="408940" h="137795">
                <a:moveTo>
                  <a:pt x="0" y="137563"/>
                </a:moveTo>
                <a:lnTo>
                  <a:pt x="408673" y="137563"/>
                </a:lnTo>
                <a:lnTo>
                  <a:pt x="408673" y="0"/>
                </a:lnTo>
                <a:lnTo>
                  <a:pt x="0" y="0"/>
                </a:lnTo>
                <a:lnTo>
                  <a:pt x="0" y="1375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01732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656"/>
                </a:moveTo>
                <a:lnTo>
                  <a:pt x="408673" y="606656"/>
                </a:lnTo>
                <a:lnTo>
                  <a:pt x="408673" y="0"/>
                </a:lnTo>
                <a:lnTo>
                  <a:pt x="0" y="0"/>
                </a:lnTo>
                <a:lnTo>
                  <a:pt x="0" y="60665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16271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60" y="606745"/>
                </a:lnTo>
                <a:lnTo>
                  <a:pt x="408660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3258" y="6371193"/>
            <a:ext cx="780415" cy="137795"/>
          </a:xfrm>
          <a:custGeom>
            <a:avLst/>
            <a:gdLst/>
            <a:ahLst/>
            <a:cxnLst/>
            <a:rect l="l" t="t" r="r" b="b"/>
            <a:pathLst>
              <a:path w="780414" h="137795">
                <a:moveTo>
                  <a:pt x="0" y="137563"/>
                </a:moveTo>
                <a:lnTo>
                  <a:pt x="780160" y="137563"/>
                </a:lnTo>
                <a:lnTo>
                  <a:pt x="780160" y="0"/>
                </a:lnTo>
                <a:lnTo>
                  <a:pt x="0" y="0"/>
                </a:lnTo>
                <a:lnTo>
                  <a:pt x="0" y="1375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17774" y="6953262"/>
            <a:ext cx="780415" cy="607060"/>
          </a:xfrm>
          <a:custGeom>
            <a:avLst/>
            <a:gdLst/>
            <a:ahLst/>
            <a:cxnLst/>
            <a:rect l="l" t="t" r="r" b="b"/>
            <a:pathLst>
              <a:path w="780414" h="607059">
                <a:moveTo>
                  <a:pt x="780161" y="0"/>
                </a:moveTo>
                <a:lnTo>
                  <a:pt x="0" y="0"/>
                </a:lnTo>
                <a:lnTo>
                  <a:pt x="0" y="197713"/>
                </a:lnTo>
                <a:lnTo>
                  <a:pt x="371500" y="197713"/>
                </a:lnTo>
                <a:lnTo>
                  <a:pt x="371500" y="606653"/>
                </a:lnTo>
                <a:lnTo>
                  <a:pt x="780161" y="606653"/>
                </a:lnTo>
                <a:lnTo>
                  <a:pt x="780161" y="197713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89275" y="6371193"/>
            <a:ext cx="408940" cy="137795"/>
          </a:xfrm>
          <a:custGeom>
            <a:avLst/>
            <a:gdLst/>
            <a:ahLst/>
            <a:cxnLst/>
            <a:rect l="l" t="t" r="r" b="b"/>
            <a:pathLst>
              <a:path w="408939" h="137795">
                <a:moveTo>
                  <a:pt x="0" y="137563"/>
                </a:moveTo>
                <a:lnTo>
                  <a:pt x="408660" y="137563"/>
                </a:lnTo>
                <a:lnTo>
                  <a:pt x="408660" y="0"/>
                </a:lnTo>
                <a:lnTo>
                  <a:pt x="0" y="0"/>
                </a:lnTo>
                <a:lnTo>
                  <a:pt x="0" y="1375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04647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40" h="607059">
                <a:moveTo>
                  <a:pt x="0" y="606656"/>
                </a:moveTo>
                <a:lnTo>
                  <a:pt x="408647" y="606656"/>
                </a:lnTo>
                <a:lnTo>
                  <a:pt x="408647" y="0"/>
                </a:lnTo>
                <a:lnTo>
                  <a:pt x="0" y="0"/>
                </a:lnTo>
                <a:lnTo>
                  <a:pt x="0" y="60665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19173" y="6953257"/>
            <a:ext cx="408940" cy="607060"/>
          </a:xfrm>
          <a:custGeom>
            <a:avLst/>
            <a:gdLst/>
            <a:ahLst/>
            <a:cxnLst/>
            <a:rect l="l" t="t" r="r" b="b"/>
            <a:pathLst>
              <a:path w="408939" h="607059">
                <a:moveTo>
                  <a:pt x="0" y="606745"/>
                </a:moveTo>
                <a:lnTo>
                  <a:pt x="408647" y="606745"/>
                </a:lnTo>
                <a:lnTo>
                  <a:pt x="408647" y="0"/>
                </a:lnTo>
                <a:lnTo>
                  <a:pt x="0" y="0"/>
                </a:lnTo>
                <a:lnTo>
                  <a:pt x="0" y="60674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76147" y="6371193"/>
            <a:ext cx="780415" cy="137795"/>
          </a:xfrm>
          <a:custGeom>
            <a:avLst/>
            <a:gdLst/>
            <a:ahLst/>
            <a:cxnLst/>
            <a:rect l="l" t="t" r="r" b="b"/>
            <a:pathLst>
              <a:path w="780414" h="137795">
                <a:moveTo>
                  <a:pt x="0" y="137563"/>
                </a:moveTo>
                <a:lnTo>
                  <a:pt x="780173" y="137563"/>
                </a:lnTo>
                <a:lnTo>
                  <a:pt x="780173" y="0"/>
                </a:lnTo>
                <a:lnTo>
                  <a:pt x="0" y="0"/>
                </a:lnTo>
                <a:lnTo>
                  <a:pt x="0" y="13756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6371196"/>
            <a:ext cx="619760" cy="1188720"/>
          </a:xfrm>
          <a:custGeom>
            <a:avLst/>
            <a:gdLst/>
            <a:ahLst/>
            <a:cxnLst/>
            <a:rect l="l" t="t" r="r" b="b"/>
            <a:pathLst>
              <a:path w="619760" h="1188720">
                <a:moveTo>
                  <a:pt x="619340" y="372110"/>
                </a:moveTo>
                <a:lnTo>
                  <a:pt x="247840" y="372110"/>
                </a:lnTo>
                <a:lnTo>
                  <a:pt x="247840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210680" y="408940"/>
                </a:lnTo>
                <a:lnTo>
                  <a:pt x="210680" y="1188720"/>
                </a:lnTo>
                <a:lnTo>
                  <a:pt x="619340" y="1188720"/>
                </a:lnTo>
                <a:lnTo>
                  <a:pt x="619340" y="408940"/>
                </a:lnTo>
                <a:lnTo>
                  <a:pt x="619340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083489" y="5629211"/>
            <a:ext cx="408940" cy="33655"/>
          </a:xfrm>
          <a:custGeom>
            <a:avLst/>
            <a:gdLst/>
            <a:ahLst/>
            <a:cxnLst/>
            <a:rect l="l" t="t" r="r" b="b"/>
            <a:pathLst>
              <a:path w="408940" h="33654">
                <a:moveTo>
                  <a:pt x="0" y="33050"/>
                </a:moveTo>
                <a:lnTo>
                  <a:pt x="408660" y="33050"/>
                </a:lnTo>
                <a:lnTo>
                  <a:pt x="408660" y="0"/>
                </a:lnTo>
                <a:lnTo>
                  <a:pt x="0" y="0"/>
                </a:lnTo>
                <a:lnTo>
                  <a:pt x="0" y="3305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11969" y="2653639"/>
            <a:ext cx="780415" cy="2268220"/>
          </a:xfrm>
          <a:custGeom>
            <a:avLst/>
            <a:gdLst/>
            <a:ahLst/>
            <a:cxnLst/>
            <a:rect l="l" t="t" r="r" b="b"/>
            <a:pathLst>
              <a:path w="780415" h="2268220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2267610"/>
                </a:lnTo>
                <a:lnTo>
                  <a:pt x="780173" y="226761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70360" y="5629211"/>
            <a:ext cx="780415" cy="33655"/>
          </a:xfrm>
          <a:custGeom>
            <a:avLst/>
            <a:gdLst/>
            <a:ahLst/>
            <a:cxnLst/>
            <a:rect l="l" t="t" r="r" b="b"/>
            <a:pathLst>
              <a:path w="780415" h="33654">
                <a:moveTo>
                  <a:pt x="0" y="33647"/>
                </a:moveTo>
                <a:lnTo>
                  <a:pt x="780173" y="33647"/>
                </a:lnTo>
                <a:lnTo>
                  <a:pt x="780173" y="0"/>
                </a:lnTo>
                <a:lnTo>
                  <a:pt x="0" y="0"/>
                </a:lnTo>
                <a:lnTo>
                  <a:pt x="0" y="3364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98847" y="4762512"/>
            <a:ext cx="408940" cy="158750"/>
          </a:xfrm>
          <a:custGeom>
            <a:avLst/>
            <a:gdLst/>
            <a:ahLst/>
            <a:cxnLst/>
            <a:rect l="l" t="t" r="r" b="b"/>
            <a:pathLst>
              <a:path w="408940" h="158750">
                <a:moveTo>
                  <a:pt x="0" y="158737"/>
                </a:moveTo>
                <a:lnTo>
                  <a:pt x="408673" y="158737"/>
                </a:lnTo>
                <a:lnTo>
                  <a:pt x="408673" y="0"/>
                </a:lnTo>
                <a:lnTo>
                  <a:pt x="0" y="0"/>
                </a:lnTo>
                <a:lnTo>
                  <a:pt x="0" y="15873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98841" y="3025749"/>
            <a:ext cx="1523365" cy="476250"/>
          </a:xfrm>
          <a:custGeom>
            <a:avLst/>
            <a:gdLst/>
            <a:ahLst/>
            <a:cxnLst/>
            <a:rect l="l" t="t" r="r" b="b"/>
            <a:pathLst>
              <a:path w="1523365" h="476250">
                <a:moveTo>
                  <a:pt x="1523199" y="0"/>
                </a:moveTo>
                <a:lnTo>
                  <a:pt x="0" y="0"/>
                </a:lnTo>
                <a:lnTo>
                  <a:pt x="0" y="36830"/>
                </a:lnTo>
                <a:lnTo>
                  <a:pt x="0" y="475767"/>
                </a:lnTo>
                <a:lnTo>
                  <a:pt x="408673" y="475767"/>
                </a:lnTo>
                <a:lnTo>
                  <a:pt x="408673" y="36830"/>
                </a:lnTo>
                <a:lnTo>
                  <a:pt x="1523199" y="36830"/>
                </a:lnTo>
                <a:lnTo>
                  <a:pt x="152319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13387" y="4762512"/>
            <a:ext cx="408940" cy="158750"/>
          </a:xfrm>
          <a:custGeom>
            <a:avLst/>
            <a:gdLst/>
            <a:ahLst/>
            <a:cxnLst/>
            <a:rect l="l" t="t" r="r" b="b"/>
            <a:pathLst>
              <a:path w="408940" h="158750">
                <a:moveTo>
                  <a:pt x="0" y="158737"/>
                </a:moveTo>
                <a:lnTo>
                  <a:pt x="408660" y="158737"/>
                </a:lnTo>
                <a:lnTo>
                  <a:pt x="408660" y="0"/>
                </a:lnTo>
                <a:lnTo>
                  <a:pt x="0" y="0"/>
                </a:lnTo>
                <a:lnTo>
                  <a:pt x="0" y="15873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13387" y="3062305"/>
            <a:ext cx="408940" cy="439420"/>
          </a:xfrm>
          <a:custGeom>
            <a:avLst/>
            <a:gdLst/>
            <a:ahLst/>
            <a:cxnLst/>
            <a:rect l="l" t="t" r="r" b="b"/>
            <a:pathLst>
              <a:path w="408940" h="439420">
                <a:moveTo>
                  <a:pt x="0" y="439211"/>
                </a:moveTo>
                <a:lnTo>
                  <a:pt x="408660" y="439211"/>
                </a:lnTo>
                <a:lnTo>
                  <a:pt x="408660" y="0"/>
                </a:lnTo>
                <a:lnTo>
                  <a:pt x="0" y="0"/>
                </a:lnTo>
                <a:lnTo>
                  <a:pt x="0" y="43921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70355" y="2653639"/>
            <a:ext cx="780415" cy="372110"/>
          </a:xfrm>
          <a:custGeom>
            <a:avLst/>
            <a:gdLst/>
            <a:ahLst/>
            <a:cxnLst/>
            <a:rect l="l" t="t" r="r" b="b"/>
            <a:pathLst>
              <a:path w="780415" h="372110">
                <a:moveTo>
                  <a:pt x="780173" y="0"/>
                </a:moveTo>
                <a:lnTo>
                  <a:pt x="0" y="0"/>
                </a:lnTo>
                <a:lnTo>
                  <a:pt x="0" y="54546"/>
                </a:lnTo>
                <a:lnTo>
                  <a:pt x="0" y="371513"/>
                </a:lnTo>
                <a:lnTo>
                  <a:pt x="780173" y="371513"/>
                </a:lnTo>
                <a:lnTo>
                  <a:pt x="780173" y="54546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86378" y="5629211"/>
            <a:ext cx="408940" cy="33655"/>
          </a:xfrm>
          <a:custGeom>
            <a:avLst/>
            <a:gdLst/>
            <a:ahLst/>
            <a:cxnLst/>
            <a:rect l="l" t="t" r="r" b="b"/>
            <a:pathLst>
              <a:path w="408940" h="33654">
                <a:moveTo>
                  <a:pt x="0" y="33050"/>
                </a:moveTo>
                <a:lnTo>
                  <a:pt x="408673" y="33050"/>
                </a:lnTo>
                <a:lnTo>
                  <a:pt x="408673" y="0"/>
                </a:lnTo>
                <a:lnTo>
                  <a:pt x="0" y="0"/>
                </a:lnTo>
                <a:lnTo>
                  <a:pt x="0" y="3305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86378" y="4762512"/>
            <a:ext cx="408940" cy="158750"/>
          </a:xfrm>
          <a:custGeom>
            <a:avLst/>
            <a:gdLst/>
            <a:ahLst/>
            <a:cxnLst/>
            <a:rect l="l" t="t" r="r" b="b"/>
            <a:pathLst>
              <a:path w="408940" h="158750">
                <a:moveTo>
                  <a:pt x="0" y="158737"/>
                </a:moveTo>
                <a:lnTo>
                  <a:pt x="408673" y="158737"/>
                </a:lnTo>
                <a:lnTo>
                  <a:pt x="408673" y="0"/>
                </a:lnTo>
                <a:lnTo>
                  <a:pt x="0" y="0"/>
                </a:lnTo>
                <a:lnTo>
                  <a:pt x="0" y="15873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14859" y="3025749"/>
            <a:ext cx="780415" cy="476250"/>
          </a:xfrm>
          <a:custGeom>
            <a:avLst/>
            <a:gdLst/>
            <a:ahLst/>
            <a:cxnLst/>
            <a:rect l="l" t="t" r="r" b="b"/>
            <a:pathLst>
              <a:path w="780415" h="476250">
                <a:moveTo>
                  <a:pt x="780186" y="0"/>
                </a:moveTo>
                <a:lnTo>
                  <a:pt x="0" y="0"/>
                </a:lnTo>
                <a:lnTo>
                  <a:pt x="0" y="407670"/>
                </a:lnTo>
                <a:lnTo>
                  <a:pt x="371513" y="407670"/>
                </a:lnTo>
                <a:lnTo>
                  <a:pt x="371513" y="475767"/>
                </a:lnTo>
                <a:lnTo>
                  <a:pt x="780186" y="475767"/>
                </a:lnTo>
                <a:lnTo>
                  <a:pt x="780186" y="407670"/>
                </a:lnTo>
                <a:lnTo>
                  <a:pt x="78018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86378" y="2653632"/>
            <a:ext cx="300355" cy="113030"/>
          </a:xfrm>
          <a:custGeom>
            <a:avLst/>
            <a:gdLst/>
            <a:ahLst/>
            <a:cxnLst/>
            <a:rect l="l" t="t" r="r" b="b"/>
            <a:pathLst>
              <a:path w="300354" h="113030">
                <a:moveTo>
                  <a:pt x="0" y="113014"/>
                </a:moveTo>
                <a:lnTo>
                  <a:pt x="300300" y="113014"/>
                </a:lnTo>
                <a:lnTo>
                  <a:pt x="300300" y="0"/>
                </a:lnTo>
                <a:lnTo>
                  <a:pt x="0" y="0"/>
                </a:lnTo>
                <a:lnTo>
                  <a:pt x="0" y="113014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86372" y="2653639"/>
            <a:ext cx="408940" cy="372110"/>
          </a:xfrm>
          <a:custGeom>
            <a:avLst/>
            <a:gdLst/>
            <a:ahLst/>
            <a:cxnLst/>
            <a:rect l="l" t="t" r="r" b="b"/>
            <a:pathLst>
              <a:path w="408940" h="372110">
                <a:moveTo>
                  <a:pt x="408673" y="0"/>
                </a:moveTo>
                <a:lnTo>
                  <a:pt x="358762" y="0"/>
                </a:lnTo>
                <a:lnTo>
                  <a:pt x="358762" y="113017"/>
                </a:lnTo>
                <a:lnTo>
                  <a:pt x="0" y="113017"/>
                </a:lnTo>
                <a:lnTo>
                  <a:pt x="0" y="372110"/>
                </a:lnTo>
                <a:lnTo>
                  <a:pt x="408673" y="372110"/>
                </a:lnTo>
                <a:lnTo>
                  <a:pt x="408673" y="113017"/>
                </a:lnTo>
                <a:lnTo>
                  <a:pt x="4086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97760" y="5629211"/>
            <a:ext cx="408940" cy="33655"/>
          </a:xfrm>
          <a:custGeom>
            <a:avLst/>
            <a:gdLst/>
            <a:ahLst/>
            <a:cxnLst/>
            <a:rect l="l" t="t" r="r" b="b"/>
            <a:pathLst>
              <a:path w="408939" h="33654">
                <a:moveTo>
                  <a:pt x="0" y="33050"/>
                </a:moveTo>
                <a:lnTo>
                  <a:pt x="408660" y="33050"/>
                </a:lnTo>
                <a:lnTo>
                  <a:pt x="408660" y="0"/>
                </a:lnTo>
                <a:lnTo>
                  <a:pt x="0" y="0"/>
                </a:lnTo>
                <a:lnTo>
                  <a:pt x="0" y="3305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97760" y="4762512"/>
            <a:ext cx="408940" cy="158750"/>
          </a:xfrm>
          <a:custGeom>
            <a:avLst/>
            <a:gdLst/>
            <a:ahLst/>
            <a:cxnLst/>
            <a:rect l="l" t="t" r="r" b="b"/>
            <a:pathLst>
              <a:path w="408939" h="158750">
                <a:moveTo>
                  <a:pt x="0" y="158737"/>
                </a:moveTo>
                <a:lnTo>
                  <a:pt x="408660" y="158737"/>
                </a:lnTo>
                <a:lnTo>
                  <a:pt x="408660" y="0"/>
                </a:lnTo>
                <a:lnTo>
                  <a:pt x="0" y="0"/>
                </a:lnTo>
                <a:lnTo>
                  <a:pt x="0" y="15873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26240" y="2941586"/>
            <a:ext cx="780415" cy="560070"/>
          </a:xfrm>
          <a:custGeom>
            <a:avLst/>
            <a:gdLst/>
            <a:ahLst/>
            <a:cxnLst/>
            <a:rect l="l" t="t" r="r" b="b"/>
            <a:pathLst>
              <a:path w="780414" h="560070">
                <a:moveTo>
                  <a:pt x="780173" y="0"/>
                </a:moveTo>
                <a:lnTo>
                  <a:pt x="371513" y="0"/>
                </a:lnTo>
                <a:lnTo>
                  <a:pt x="371513" y="84162"/>
                </a:lnTo>
                <a:lnTo>
                  <a:pt x="0" y="84162"/>
                </a:lnTo>
                <a:lnTo>
                  <a:pt x="0" y="491832"/>
                </a:lnTo>
                <a:lnTo>
                  <a:pt x="371513" y="491832"/>
                </a:lnTo>
                <a:lnTo>
                  <a:pt x="371513" y="559930"/>
                </a:lnTo>
                <a:lnTo>
                  <a:pt x="780173" y="559930"/>
                </a:lnTo>
                <a:lnTo>
                  <a:pt x="780173" y="491832"/>
                </a:lnTo>
                <a:lnTo>
                  <a:pt x="780173" y="84162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97760" y="2731312"/>
            <a:ext cx="408940" cy="105410"/>
          </a:xfrm>
          <a:custGeom>
            <a:avLst/>
            <a:gdLst/>
            <a:ahLst/>
            <a:cxnLst/>
            <a:rect l="l" t="t" r="r" b="b"/>
            <a:pathLst>
              <a:path w="408939" h="105410">
                <a:moveTo>
                  <a:pt x="0" y="105206"/>
                </a:moveTo>
                <a:lnTo>
                  <a:pt x="408660" y="105206"/>
                </a:lnTo>
                <a:lnTo>
                  <a:pt x="408660" y="0"/>
                </a:lnTo>
                <a:lnTo>
                  <a:pt x="0" y="0"/>
                </a:lnTo>
                <a:lnTo>
                  <a:pt x="0" y="10520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13113" y="4762512"/>
            <a:ext cx="1523365" cy="900430"/>
          </a:xfrm>
          <a:custGeom>
            <a:avLst/>
            <a:gdLst/>
            <a:ahLst/>
            <a:cxnLst/>
            <a:rect l="l" t="t" r="r" b="b"/>
            <a:pathLst>
              <a:path w="1523364" h="900429">
                <a:moveTo>
                  <a:pt x="1523187" y="492582"/>
                </a:moveTo>
                <a:lnTo>
                  <a:pt x="1482737" y="492582"/>
                </a:lnTo>
                <a:lnTo>
                  <a:pt x="1482737" y="492086"/>
                </a:lnTo>
                <a:lnTo>
                  <a:pt x="919505" y="492086"/>
                </a:lnTo>
                <a:lnTo>
                  <a:pt x="919505" y="492531"/>
                </a:lnTo>
                <a:lnTo>
                  <a:pt x="861123" y="492531"/>
                </a:lnTo>
                <a:lnTo>
                  <a:pt x="861123" y="528840"/>
                </a:lnTo>
                <a:lnTo>
                  <a:pt x="627634" y="528840"/>
                </a:lnTo>
                <a:lnTo>
                  <a:pt x="627634" y="492582"/>
                </a:lnTo>
                <a:lnTo>
                  <a:pt x="861123" y="492582"/>
                </a:lnTo>
                <a:lnTo>
                  <a:pt x="569264" y="492531"/>
                </a:lnTo>
                <a:lnTo>
                  <a:pt x="569264" y="492086"/>
                </a:lnTo>
                <a:lnTo>
                  <a:pt x="408673" y="492086"/>
                </a:lnTo>
                <a:lnTo>
                  <a:pt x="408673" y="0"/>
                </a:lnTo>
                <a:lnTo>
                  <a:pt x="0" y="0"/>
                </a:lnTo>
                <a:lnTo>
                  <a:pt x="0" y="492086"/>
                </a:lnTo>
                <a:lnTo>
                  <a:pt x="281711" y="492086"/>
                </a:lnTo>
                <a:lnTo>
                  <a:pt x="281711" y="492531"/>
                </a:lnTo>
                <a:lnTo>
                  <a:pt x="340080" y="492582"/>
                </a:lnTo>
                <a:lnTo>
                  <a:pt x="340080" y="528916"/>
                </a:lnTo>
                <a:lnTo>
                  <a:pt x="371513" y="528916"/>
                </a:lnTo>
                <a:lnTo>
                  <a:pt x="371513" y="550951"/>
                </a:lnTo>
                <a:lnTo>
                  <a:pt x="371513" y="900353"/>
                </a:lnTo>
                <a:lnTo>
                  <a:pt x="1151674" y="900353"/>
                </a:lnTo>
                <a:lnTo>
                  <a:pt x="1151674" y="550951"/>
                </a:lnTo>
                <a:lnTo>
                  <a:pt x="1151674" y="528916"/>
                </a:lnTo>
                <a:lnTo>
                  <a:pt x="1523187" y="528916"/>
                </a:lnTo>
                <a:lnTo>
                  <a:pt x="1523187" y="49258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13113" y="3025749"/>
            <a:ext cx="1523365" cy="476250"/>
          </a:xfrm>
          <a:custGeom>
            <a:avLst/>
            <a:gdLst/>
            <a:ahLst/>
            <a:cxnLst/>
            <a:rect l="l" t="t" r="r" b="b"/>
            <a:pathLst>
              <a:path w="1523364" h="476250">
                <a:moveTo>
                  <a:pt x="1523187" y="0"/>
                </a:moveTo>
                <a:lnTo>
                  <a:pt x="0" y="0"/>
                </a:lnTo>
                <a:lnTo>
                  <a:pt x="0" y="36830"/>
                </a:lnTo>
                <a:lnTo>
                  <a:pt x="0" y="475767"/>
                </a:lnTo>
                <a:lnTo>
                  <a:pt x="408673" y="475767"/>
                </a:lnTo>
                <a:lnTo>
                  <a:pt x="408673" y="36830"/>
                </a:lnTo>
                <a:lnTo>
                  <a:pt x="1523187" y="36830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27645" y="4762512"/>
            <a:ext cx="408940" cy="492125"/>
          </a:xfrm>
          <a:custGeom>
            <a:avLst/>
            <a:gdLst/>
            <a:ahLst/>
            <a:cxnLst/>
            <a:rect l="l" t="t" r="r" b="b"/>
            <a:pathLst>
              <a:path w="408939" h="492125">
                <a:moveTo>
                  <a:pt x="0" y="491685"/>
                </a:moveTo>
                <a:lnTo>
                  <a:pt x="408660" y="491685"/>
                </a:lnTo>
                <a:lnTo>
                  <a:pt x="408660" y="0"/>
                </a:lnTo>
                <a:lnTo>
                  <a:pt x="0" y="0"/>
                </a:lnTo>
                <a:lnTo>
                  <a:pt x="0" y="49168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27645" y="3062305"/>
            <a:ext cx="408940" cy="439420"/>
          </a:xfrm>
          <a:custGeom>
            <a:avLst/>
            <a:gdLst/>
            <a:ahLst/>
            <a:cxnLst/>
            <a:rect l="l" t="t" r="r" b="b"/>
            <a:pathLst>
              <a:path w="408939" h="439420">
                <a:moveTo>
                  <a:pt x="0" y="439211"/>
                </a:moveTo>
                <a:lnTo>
                  <a:pt x="408660" y="439211"/>
                </a:lnTo>
                <a:lnTo>
                  <a:pt x="408660" y="0"/>
                </a:lnTo>
                <a:lnTo>
                  <a:pt x="0" y="0"/>
                </a:lnTo>
                <a:lnTo>
                  <a:pt x="0" y="43921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84626" y="2653639"/>
            <a:ext cx="780415" cy="372110"/>
          </a:xfrm>
          <a:custGeom>
            <a:avLst/>
            <a:gdLst/>
            <a:ahLst/>
            <a:cxnLst/>
            <a:rect l="l" t="t" r="r" b="b"/>
            <a:pathLst>
              <a:path w="780414" h="372110">
                <a:moveTo>
                  <a:pt x="780161" y="0"/>
                </a:moveTo>
                <a:lnTo>
                  <a:pt x="0" y="0"/>
                </a:lnTo>
                <a:lnTo>
                  <a:pt x="0" y="54546"/>
                </a:lnTo>
                <a:lnTo>
                  <a:pt x="0" y="371513"/>
                </a:lnTo>
                <a:lnTo>
                  <a:pt x="780161" y="371513"/>
                </a:lnTo>
                <a:lnTo>
                  <a:pt x="780161" y="54546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04633" y="3282950"/>
            <a:ext cx="1523365" cy="2379980"/>
          </a:xfrm>
          <a:custGeom>
            <a:avLst/>
            <a:gdLst/>
            <a:ahLst/>
            <a:cxnLst/>
            <a:rect l="l" t="t" r="r" b="b"/>
            <a:pathLst>
              <a:path w="1523364" h="2379979">
                <a:moveTo>
                  <a:pt x="1523187" y="1972144"/>
                </a:moveTo>
                <a:lnTo>
                  <a:pt x="1351089" y="1972144"/>
                </a:lnTo>
                <a:lnTo>
                  <a:pt x="1351089" y="1971649"/>
                </a:lnTo>
                <a:lnTo>
                  <a:pt x="408660" y="1971649"/>
                </a:lnTo>
                <a:lnTo>
                  <a:pt x="408660" y="0"/>
                </a:lnTo>
                <a:lnTo>
                  <a:pt x="0" y="0"/>
                </a:lnTo>
                <a:lnTo>
                  <a:pt x="0" y="1971649"/>
                </a:lnTo>
                <a:lnTo>
                  <a:pt x="0" y="1972144"/>
                </a:lnTo>
                <a:lnTo>
                  <a:pt x="0" y="2008479"/>
                </a:lnTo>
                <a:lnTo>
                  <a:pt x="371513" y="2008479"/>
                </a:lnTo>
                <a:lnTo>
                  <a:pt x="371513" y="2379916"/>
                </a:lnTo>
                <a:lnTo>
                  <a:pt x="1151674" y="2379916"/>
                </a:lnTo>
                <a:lnTo>
                  <a:pt x="1151674" y="2008479"/>
                </a:lnTo>
                <a:lnTo>
                  <a:pt x="1523187" y="2008479"/>
                </a:lnTo>
                <a:lnTo>
                  <a:pt x="1523187" y="1972144"/>
                </a:lnTo>
                <a:close/>
              </a:path>
              <a:path w="1523364" h="2379979">
                <a:moveTo>
                  <a:pt x="1523187" y="1479562"/>
                </a:moveTo>
                <a:lnTo>
                  <a:pt x="1114526" y="1479562"/>
                </a:lnTo>
                <a:lnTo>
                  <a:pt x="1114526" y="1971255"/>
                </a:lnTo>
                <a:lnTo>
                  <a:pt x="1523187" y="1971255"/>
                </a:lnTo>
                <a:lnTo>
                  <a:pt x="1523187" y="1479562"/>
                </a:lnTo>
                <a:close/>
              </a:path>
              <a:path w="1523364" h="2379979">
                <a:moveTo>
                  <a:pt x="1523187" y="0"/>
                </a:moveTo>
                <a:lnTo>
                  <a:pt x="1114526" y="0"/>
                </a:lnTo>
                <a:lnTo>
                  <a:pt x="1114526" y="218567"/>
                </a:lnTo>
                <a:lnTo>
                  <a:pt x="1523187" y="218567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2653639"/>
            <a:ext cx="601345" cy="3008630"/>
          </a:xfrm>
          <a:custGeom>
            <a:avLst/>
            <a:gdLst/>
            <a:ahLst/>
            <a:cxnLst/>
            <a:rect l="l" t="t" r="r" b="b"/>
            <a:pathLst>
              <a:path w="601345" h="3008629">
                <a:moveTo>
                  <a:pt x="600824" y="372110"/>
                </a:moveTo>
                <a:lnTo>
                  <a:pt x="341998" y="372110"/>
                </a:lnTo>
                <a:lnTo>
                  <a:pt x="341998" y="0"/>
                </a:lnTo>
                <a:lnTo>
                  <a:pt x="192163" y="0"/>
                </a:lnTo>
                <a:lnTo>
                  <a:pt x="19216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192163" y="779780"/>
                </a:lnTo>
                <a:lnTo>
                  <a:pt x="192163" y="3008630"/>
                </a:lnTo>
                <a:lnTo>
                  <a:pt x="600824" y="3008630"/>
                </a:lnTo>
                <a:lnTo>
                  <a:pt x="600824" y="779780"/>
                </a:lnTo>
                <a:lnTo>
                  <a:pt x="600824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757107" y="12"/>
            <a:ext cx="1523365" cy="1945639"/>
          </a:xfrm>
          <a:custGeom>
            <a:avLst/>
            <a:gdLst/>
            <a:ahLst/>
            <a:cxnLst/>
            <a:rect l="l" t="t" r="r" b="b"/>
            <a:pathLst>
              <a:path w="1523365" h="1945639">
                <a:moveTo>
                  <a:pt x="1151674" y="1573784"/>
                </a:moveTo>
                <a:lnTo>
                  <a:pt x="371513" y="1573784"/>
                </a:lnTo>
                <a:lnTo>
                  <a:pt x="371513" y="1945297"/>
                </a:lnTo>
                <a:lnTo>
                  <a:pt x="1151674" y="1945297"/>
                </a:lnTo>
                <a:lnTo>
                  <a:pt x="1151674" y="1573784"/>
                </a:lnTo>
                <a:close/>
              </a:path>
              <a:path w="1523365" h="1945639">
                <a:moveTo>
                  <a:pt x="1523187" y="1536700"/>
                </a:moveTo>
                <a:lnTo>
                  <a:pt x="408660" y="1536700"/>
                </a:lnTo>
                <a:lnTo>
                  <a:pt x="408660" y="0"/>
                </a:lnTo>
                <a:lnTo>
                  <a:pt x="0" y="0"/>
                </a:lnTo>
                <a:lnTo>
                  <a:pt x="0" y="1536700"/>
                </a:lnTo>
                <a:lnTo>
                  <a:pt x="0" y="1573530"/>
                </a:lnTo>
                <a:lnTo>
                  <a:pt x="1523187" y="1573530"/>
                </a:lnTo>
                <a:lnTo>
                  <a:pt x="1523187" y="1536700"/>
                </a:lnTo>
                <a:close/>
              </a:path>
              <a:path w="1523365" h="1945639">
                <a:moveTo>
                  <a:pt x="1523187" y="0"/>
                </a:moveTo>
                <a:lnTo>
                  <a:pt x="1114526" y="0"/>
                </a:lnTo>
                <a:lnTo>
                  <a:pt x="1114526" y="1536636"/>
                </a:lnTo>
                <a:lnTo>
                  <a:pt x="1523187" y="1536636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815857" y="8"/>
            <a:ext cx="408940" cy="1945639"/>
          </a:xfrm>
          <a:custGeom>
            <a:avLst/>
            <a:gdLst/>
            <a:ahLst/>
            <a:cxnLst/>
            <a:rect l="l" t="t" r="r" b="b"/>
            <a:pathLst>
              <a:path w="408940" h="1945639">
                <a:moveTo>
                  <a:pt x="408660" y="0"/>
                </a:moveTo>
                <a:lnTo>
                  <a:pt x="0" y="0"/>
                </a:lnTo>
                <a:lnTo>
                  <a:pt x="0" y="1945297"/>
                </a:lnTo>
                <a:lnTo>
                  <a:pt x="408660" y="194529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498436" y="8"/>
            <a:ext cx="408940" cy="1945639"/>
          </a:xfrm>
          <a:custGeom>
            <a:avLst/>
            <a:gdLst/>
            <a:ahLst/>
            <a:cxnLst/>
            <a:rect l="l" t="t" r="r" b="b"/>
            <a:pathLst>
              <a:path w="408940" h="1945639">
                <a:moveTo>
                  <a:pt x="408673" y="0"/>
                </a:moveTo>
                <a:lnTo>
                  <a:pt x="0" y="0"/>
                </a:lnTo>
                <a:lnTo>
                  <a:pt x="0" y="1945297"/>
                </a:lnTo>
                <a:lnTo>
                  <a:pt x="408673" y="1945297"/>
                </a:lnTo>
                <a:lnTo>
                  <a:pt x="4086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456517" y="1573792"/>
            <a:ext cx="427355" cy="50165"/>
          </a:xfrm>
          <a:custGeom>
            <a:avLst/>
            <a:gdLst/>
            <a:ahLst/>
            <a:cxnLst/>
            <a:rect l="l" t="t" r="r" b="b"/>
            <a:pathLst>
              <a:path w="427354" h="50165">
                <a:moveTo>
                  <a:pt x="0" y="49787"/>
                </a:moveTo>
                <a:lnTo>
                  <a:pt x="427229" y="49787"/>
                </a:lnTo>
                <a:lnTo>
                  <a:pt x="427229" y="0"/>
                </a:lnTo>
                <a:lnTo>
                  <a:pt x="0" y="0"/>
                </a:lnTo>
                <a:lnTo>
                  <a:pt x="0" y="4978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988864" y="1573792"/>
            <a:ext cx="210820" cy="50165"/>
          </a:xfrm>
          <a:custGeom>
            <a:avLst/>
            <a:gdLst/>
            <a:ahLst/>
            <a:cxnLst/>
            <a:rect l="l" t="t" r="r" b="b"/>
            <a:pathLst>
              <a:path w="210820" h="50165">
                <a:moveTo>
                  <a:pt x="0" y="49787"/>
                </a:moveTo>
                <a:lnTo>
                  <a:pt x="210248" y="49787"/>
                </a:lnTo>
                <a:lnTo>
                  <a:pt x="210248" y="0"/>
                </a:lnTo>
                <a:lnTo>
                  <a:pt x="0" y="0"/>
                </a:lnTo>
                <a:lnTo>
                  <a:pt x="0" y="4978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456517" y="1938985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39" h="6350">
                <a:moveTo>
                  <a:pt x="0" y="6320"/>
                </a:moveTo>
                <a:lnTo>
                  <a:pt x="637477" y="6320"/>
                </a:lnTo>
                <a:lnTo>
                  <a:pt x="637477" y="0"/>
                </a:lnTo>
                <a:lnTo>
                  <a:pt x="0" y="0"/>
                </a:lnTo>
                <a:lnTo>
                  <a:pt x="0" y="632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56506" y="1623580"/>
            <a:ext cx="780415" cy="321945"/>
          </a:xfrm>
          <a:custGeom>
            <a:avLst/>
            <a:gdLst/>
            <a:ahLst/>
            <a:cxnLst/>
            <a:rect l="l" t="t" r="r" b="b"/>
            <a:pathLst>
              <a:path w="780414" h="321944">
                <a:moveTo>
                  <a:pt x="780173" y="0"/>
                </a:moveTo>
                <a:lnTo>
                  <a:pt x="0" y="0"/>
                </a:lnTo>
                <a:lnTo>
                  <a:pt x="0" y="315404"/>
                </a:lnTo>
                <a:lnTo>
                  <a:pt x="742607" y="315404"/>
                </a:lnTo>
                <a:lnTo>
                  <a:pt x="742607" y="321729"/>
                </a:lnTo>
                <a:lnTo>
                  <a:pt x="780173" y="321729"/>
                </a:lnTo>
                <a:lnTo>
                  <a:pt x="780173" y="315404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085004" y="1536708"/>
            <a:ext cx="694055" cy="36830"/>
          </a:xfrm>
          <a:custGeom>
            <a:avLst/>
            <a:gdLst/>
            <a:ahLst/>
            <a:cxnLst/>
            <a:rect l="l" t="t" r="r" b="b"/>
            <a:pathLst>
              <a:path w="694054" h="36830">
                <a:moveTo>
                  <a:pt x="0" y="36829"/>
                </a:moveTo>
                <a:lnTo>
                  <a:pt x="693586" y="36829"/>
                </a:lnTo>
                <a:lnTo>
                  <a:pt x="693586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988864" y="1536708"/>
            <a:ext cx="210820" cy="36830"/>
          </a:xfrm>
          <a:custGeom>
            <a:avLst/>
            <a:gdLst/>
            <a:ahLst/>
            <a:cxnLst/>
            <a:rect l="l" t="t" r="r" b="b"/>
            <a:pathLst>
              <a:path w="210820" h="36830">
                <a:moveTo>
                  <a:pt x="0" y="36829"/>
                </a:moveTo>
                <a:lnTo>
                  <a:pt x="210248" y="36829"/>
                </a:lnTo>
                <a:lnTo>
                  <a:pt x="210248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304269" y="1536708"/>
            <a:ext cx="105410" cy="36830"/>
          </a:xfrm>
          <a:custGeom>
            <a:avLst/>
            <a:gdLst/>
            <a:ahLst/>
            <a:cxnLst/>
            <a:rect l="l" t="t" r="r" b="b"/>
            <a:pathLst>
              <a:path w="105410" h="36830">
                <a:moveTo>
                  <a:pt x="0" y="36829"/>
                </a:moveTo>
                <a:lnTo>
                  <a:pt x="105181" y="36829"/>
                </a:lnTo>
                <a:lnTo>
                  <a:pt x="105181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514606" y="1536708"/>
            <a:ext cx="93980" cy="36830"/>
          </a:xfrm>
          <a:custGeom>
            <a:avLst/>
            <a:gdLst/>
            <a:ahLst/>
            <a:cxnLst/>
            <a:rect l="l" t="t" r="r" b="b"/>
            <a:pathLst>
              <a:path w="93979" h="36830">
                <a:moveTo>
                  <a:pt x="0" y="36829"/>
                </a:moveTo>
                <a:lnTo>
                  <a:pt x="93597" y="36829"/>
                </a:lnTo>
                <a:lnTo>
                  <a:pt x="93597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085004" y="8"/>
            <a:ext cx="408940" cy="1536700"/>
          </a:xfrm>
          <a:custGeom>
            <a:avLst/>
            <a:gdLst/>
            <a:ahLst/>
            <a:cxnLst/>
            <a:rect l="l" t="t" r="r" b="b"/>
            <a:pathLst>
              <a:path w="408939" h="1536700">
                <a:moveTo>
                  <a:pt x="0" y="1536700"/>
                </a:moveTo>
                <a:lnTo>
                  <a:pt x="408660" y="1536700"/>
                </a:lnTo>
                <a:lnTo>
                  <a:pt x="408660" y="0"/>
                </a:lnTo>
                <a:lnTo>
                  <a:pt x="0" y="0"/>
                </a:lnTo>
                <a:lnTo>
                  <a:pt x="0" y="153670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199531" y="1518450"/>
            <a:ext cx="210185" cy="18415"/>
          </a:xfrm>
          <a:custGeom>
            <a:avLst/>
            <a:gdLst/>
            <a:ahLst/>
            <a:cxnLst/>
            <a:rect l="l" t="t" r="r" b="b"/>
            <a:pathLst>
              <a:path w="210185" h="18415">
                <a:moveTo>
                  <a:pt x="0" y="18195"/>
                </a:moveTo>
                <a:lnTo>
                  <a:pt x="209919" y="18195"/>
                </a:lnTo>
                <a:lnTo>
                  <a:pt x="209919" y="0"/>
                </a:lnTo>
                <a:lnTo>
                  <a:pt x="0" y="0"/>
                </a:lnTo>
                <a:lnTo>
                  <a:pt x="0" y="1819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199519" y="1109154"/>
            <a:ext cx="408940" cy="427990"/>
          </a:xfrm>
          <a:custGeom>
            <a:avLst/>
            <a:gdLst/>
            <a:ahLst/>
            <a:cxnLst/>
            <a:rect l="l" t="t" r="r" b="b"/>
            <a:pathLst>
              <a:path w="408939" h="427990">
                <a:moveTo>
                  <a:pt x="408673" y="0"/>
                </a:moveTo>
                <a:lnTo>
                  <a:pt x="0" y="0"/>
                </a:lnTo>
                <a:lnTo>
                  <a:pt x="0" y="409295"/>
                </a:lnTo>
                <a:lnTo>
                  <a:pt x="315074" y="409295"/>
                </a:lnTo>
                <a:lnTo>
                  <a:pt x="315074" y="427494"/>
                </a:lnTo>
                <a:lnTo>
                  <a:pt x="408673" y="427494"/>
                </a:lnTo>
                <a:lnTo>
                  <a:pt x="408673" y="409295"/>
                </a:lnTo>
                <a:lnTo>
                  <a:pt x="4086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199531" y="898893"/>
            <a:ext cx="408940" cy="105410"/>
          </a:xfrm>
          <a:custGeom>
            <a:avLst/>
            <a:gdLst/>
            <a:ahLst/>
            <a:cxnLst/>
            <a:rect l="l" t="t" r="r" b="b"/>
            <a:pathLst>
              <a:path w="408939" h="105409">
                <a:moveTo>
                  <a:pt x="0" y="105130"/>
                </a:moveTo>
                <a:lnTo>
                  <a:pt x="408673" y="105130"/>
                </a:lnTo>
                <a:lnTo>
                  <a:pt x="408673" y="0"/>
                </a:lnTo>
                <a:lnTo>
                  <a:pt x="0" y="0"/>
                </a:lnTo>
                <a:lnTo>
                  <a:pt x="0" y="10513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99531" y="8"/>
            <a:ext cx="408940" cy="793750"/>
          </a:xfrm>
          <a:custGeom>
            <a:avLst/>
            <a:gdLst/>
            <a:ahLst/>
            <a:cxnLst/>
            <a:rect l="l" t="t" r="r" b="b"/>
            <a:pathLst>
              <a:path w="408939" h="793750">
                <a:moveTo>
                  <a:pt x="0" y="793741"/>
                </a:moveTo>
                <a:lnTo>
                  <a:pt x="408673" y="793741"/>
                </a:lnTo>
                <a:lnTo>
                  <a:pt x="408673" y="0"/>
                </a:lnTo>
                <a:lnTo>
                  <a:pt x="0" y="0"/>
                </a:lnTo>
                <a:lnTo>
                  <a:pt x="0" y="79374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143743" y="8"/>
            <a:ext cx="408940" cy="1945639"/>
          </a:xfrm>
          <a:custGeom>
            <a:avLst/>
            <a:gdLst/>
            <a:ahLst/>
            <a:cxnLst/>
            <a:rect l="l" t="t" r="r" b="b"/>
            <a:pathLst>
              <a:path w="408939" h="1945639">
                <a:moveTo>
                  <a:pt x="408660" y="0"/>
                </a:moveTo>
                <a:lnTo>
                  <a:pt x="0" y="0"/>
                </a:lnTo>
                <a:lnTo>
                  <a:pt x="0" y="1945297"/>
                </a:lnTo>
                <a:lnTo>
                  <a:pt x="408660" y="194529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826334" y="8"/>
            <a:ext cx="408940" cy="1945639"/>
          </a:xfrm>
          <a:custGeom>
            <a:avLst/>
            <a:gdLst/>
            <a:ahLst/>
            <a:cxnLst/>
            <a:rect l="l" t="t" r="r" b="b"/>
            <a:pathLst>
              <a:path w="408939" h="1945639">
                <a:moveTo>
                  <a:pt x="408660" y="0"/>
                </a:moveTo>
                <a:lnTo>
                  <a:pt x="0" y="0"/>
                </a:lnTo>
                <a:lnTo>
                  <a:pt x="0" y="1945297"/>
                </a:lnTo>
                <a:lnTo>
                  <a:pt x="408660" y="194529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0" y="12"/>
            <a:ext cx="936625" cy="1945639"/>
          </a:xfrm>
          <a:custGeom>
            <a:avLst/>
            <a:gdLst/>
            <a:ahLst/>
            <a:cxnLst/>
            <a:rect l="l" t="t" r="r" b="b"/>
            <a:pathLst>
              <a:path w="936625" h="1945639">
                <a:moveTo>
                  <a:pt x="936066" y="0"/>
                </a:moveTo>
                <a:lnTo>
                  <a:pt x="527418" y="0"/>
                </a:lnTo>
                <a:lnTo>
                  <a:pt x="527418" y="1536700"/>
                </a:lnTo>
                <a:lnTo>
                  <a:pt x="0" y="1536700"/>
                </a:lnTo>
                <a:lnTo>
                  <a:pt x="0" y="1573530"/>
                </a:lnTo>
                <a:lnTo>
                  <a:pt x="0" y="1945640"/>
                </a:lnTo>
                <a:lnTo>
                  <a:pt x="564565" y="1945640"/>
                </a:lnTo>
                <a:lnTo>
                  <a:pt x="564565" y="1573530"/>
                </a:lnTo>
                <a:lnTo>
                  <a:pt x="936066" y="1573530"/>
                </a:lnTo>
                <a:lnTo>
                  <a:pt x="936066" y="1536700"/>
                </a:lnTo>
                <a:lnTo>
                  <a:pt x="93606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0" name="object 60"/>
          <p:cNvGrpSpPr/>
          <p:nvPr/>
        </p:nvGrpSpPr>
        <p:grpSpPr>
          <a:xfrm>
            <a:off x="480669" y="6487077"/>
            <a:ext cx="9747885" cy="488315"/>
            <a:chOff x="480669" y="6487077"/>
            <a:chExt cx="9747885" cy="488315"/>
          </a:xfrm>
        </p:grpSpPr>
        <p:sp>
          <p:nvSpPr>
            <p:cNvPr id="61" name="object 61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81752" y="6540504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81752" y="6540512"/>
              <a:ext cx="6544309" cy="381000"/>
            </a:xfrm>
            <a:custGeom>
              <a:avLst/>
              <a:gdLst/>
              <a:ahLst/>
              <a:cxnLst/>
              <a:rect l="l" t="t" r="r" b="b"/>
              <a:pathLst>
                <a:path w="6544309" h="381000">
                  <a:moveTo>
                    <a:pt x="6544246" y="0"/>
                  </a:moveTo>
                  <a:lnTo>
                    <a:pt x="190496" y="0"/>
                  </a:lnTo>
                  <a:lnTo>
                    <a:pt x="146817" y="5030"/>
                  </a:lnTo>
                  <a:lnTo>
                    <a:pt x="106720" y="19361"/>
                  </a:lnTo>
                  <a:lnTo>
                    <a:pt x="71349" y="41847"/>
                  </a:lnTo>
                  <a:lnTo>
                    <a:pt x="41848" y="71348"/>
                  </a:lnTo>
                  <a:lnTo>
                    <a:pt x="19360" y="106717"/>
                  </a:lnTo>
                  <a:lnTo>
                    <a:pt x="5030" y="146813"/>
                  </a:lnTo>
                  <a:lnTo>
                    <a:pt x="0" y="190492"/>
                  </a:lnTo>
                  <a:lnTo>
                    <a:pt x="5030" y="234171"/>
                  </a:lnTo>
                  <a:lnTo>
                    <a:pt x="19361" y="274267"/>
                  </a:lnTo>
                  <a:lnTo>
                    <a:pt x="41848" y="309636"/>
                  </a:lnTo>
                  <a:lnTo>
                    <a:pt x="71349" y="339136"/>
                  </a:lnTo>
                  <a:lnTo>
                    <a:pt x="106720" y="361624"/>
                  </a:lnTo>
                  <a:lnTo>
                    <a:pt x="146817" y="375955"/>
                  </a:lnTo>
                  <a:lnTo>
                    <a:pt x="190496" y="380987"/>
                  </a:lnTo>
                  <a:lnTo>
                    <a:pt x="6544246" y="380987"/>
                  </a:lnTo>
                  <a:lnTo>
                    <a:pt x="65442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34104" y="6540512"/>
              <a:ext cx="6492240" cy="381000"/>
            </a:xfrm>
            <a:custGeom>
              <a:avLst/>
              <a:gdLst/>
              <a:ahLst/>
              <a:cxnLst/>
              <a:rect l="l" t="t" r="r" b="b"/>
              <a:pathLst>
                <a:path w="6492240" h="381000">
                  <a:moveTo>
                    <a:pt x="320139" y="0"/>
                  </a:moveTo>
                  <a:lnTo>
                    <a:pt x="0" y="320139"/>
                  </a:lnTo>
                </a:path>
                <a:path w="6492240" h="381000">
                  <a:moveTo>
                    <a:pt x="611324" y="0"/>
                  </a:moveTo>
                  <a:lnTo>
                    <a:pt x="230337" y="380987"/>
                  </a:lnTo>
                </a:path>
                <a:path w="6492240" h="381000">
                  <a:moveTo>
                    <a:pt x="902512" y="0"/>
                  </a:moveTo>
                  <a:lnTo>
                    <a:pt x="521534" y="380987"/>
                  </a:lnTo>
                </a:path>
                <a:path w="6492240" h="381000">
                  <a:moveTo>
                    <a:pt x="1193697" y="0"/>
                  </a:moveTo>
                  <a:lnTo>
                    <a:pt x="812720" y="380987"/>
                  </a:lnTo>
                </a:path>
                <a:path w="6492240" h="381000">
                  <a:moveTo>
                    <a:pt x="1484894" y="0"/>
                  </a:moveTo>
                  <a:lnTo>
                    <a:pt x="1103907" y="380987"/>
                  </a:lnTo>
                </a:path>
                <a:path w="6492240" h="381000">
                  <a:moveTo>
                    <a:pt x="1776080" y="0"/>
                  </a:moveTo>
                  <a:lnTo>
                    <a:pt x="1395092" y="380987"/>
                  </a:lnTo>
                </a:path>
                <a:path w="6492240" h="381000">
                  <a:moveTo>
                    <a:pt x="2067265" y="0"/>
                  </a:moveTo>
                  <a:lnTo>
                    <a:pt x="1686278" y="380987"/>
                  </a:lnTo>
                </a:path>
                <a:path w="6492240" h="381000">
                  <a:moveTo>
                    <a:pt x="2358451" y="0"/>
                  </a:moveTo>
                  <a:lnTo>
                    <a:pt x="1977463" y="380987"/>
                  </a:lnTo>
                </a:path>
                <a:path w="6492240" h="381000">
                  <a:moveTo>
                    <a:pt x="2649638" y="0"/>
                  </a:moveTo>
                  <a:lnTo>
                    <a:pt x="2268660" y="380987"/>
                  </a:lnTo>
                </a:path>
                <a:path w="6492240" h="381000">
                  <a:moveTo>
                    <a:pt x="2940823" y="0"/>
                  </a:moveTo>
                  <a:lnTo>
                    <a:pt x="2559846" y="380987"/>
                  </a:lnTo>
                </a:path>
                <a:path w="6492240" h="381000">
                  <a:moveTo>
                    <a:pt x="3232009" y="0"/>
                  </a:moveTo>
                  <a:lnTo>
                    <a:pt x="2851031" y="380987"/>
                  </a:lnTo>
                </a:path>
                <a:path w="6492240" h="381000">
                  <a:moveTo>
                    <a:pt x="3523206" y="0"/>
                  </a:moveTo>
                  <a:lnTo>
                    <a:pt x="3142219" y="380987"/>
                  </a:lnTo>
                </a:path>
                <a:path w="6492240" h="381000">
                  <a:moveTo>
                    <a:pt x="3814391" y="0"/>
                  </a:moveTo>
                  <a:lnTo>
                    <a:pt x="3433404" y="380987"/>
                  </a:lnTo>
                </a:path>
                <a:path w="6492240" h="381000">
                  <a:moveTo>
                    <a:pt x="4105577" y="0"/>
                  </a:moveTo>
                  <a:lnTo>
                    <a:pt x="3724590" y="380987"/>
                  </a:lnTo>
                </a:path>
                <a:path w="6492240" h="381000">
                  <a:moveTo>
                    <a:pt x="4396763" y="0"/>
                  </a:moveTo>
                  <a:lnTo>
                    <a:pt x="4015775" y="380987"/>
                  </a:lnTo>
                </a:path>
                <a:path w="6492240" h="381000">
                  <a:moveTo>
                    <a:pt x="4687950" y="0"/>
                  </a:moveTo>
                  <a:lnTo>
                    <a:pt x="4306972" y="380987"/>
                  </a:lnTo>
                </a:path>
                <a:path w="6492240" h="381000">
                  <a:moveTo>
                    <a:pt x="4979135" y="0"/>
                  </a:moveTo>
                  <a:lnTo>
                    <a:pt x="4598158" y="380987"/>
                  </a:lnTo>
                </a:path>
                <a:path w="6492240" h="381000">
                  <a:moveTo>
                    <a:pt x="5270332" y="0"/>
                  </a:moveTo>
                  <a:lnTo>
                    <a:pt x="4889345" y="380987"/>
                  </a:lnTo>
                </a:path>
                <a:path w="6492240" h="381000">
                  <a:moveTo>
                    <a:pt x="5561518" y="0"/>
                  </a:moveTo>
                  <a:lnTo>
                    <a:pt x="5180530" y="380987"/>
                  </a:lnTo>
                </a:path>
                <a:path w="6492240" h="381000">
                  <a:moveTo>
                    <a:pt x="5852703" y="0"/>
                  </a:moveTo>
                  <a:lnTo>
                    <a:pt x="5471716" y="380987"/>
                  </a:lnTo>
                </a:path>
                <a:path w="6492240" h="381000">
                  <a:moveTo>
                    <a:pt x="6143889" y="0"/>
                  </a:moveTo>
                  <a:lnTo>
                    <a:pt x="5762902" y="380987"/>
                  </a:lnTo>
                </a:path>
                <a:path w="6492240" h="381000">
                  <a:moveTo>
                    <a:pt x="6435075" y="0"/>
                  </a:moveTo>
                  <a:lnTo>
                    <a:pt x="6054087" y="380987"/>
                  </a:lnTo>
                </a:path>
                <a:path w="6492240" h="381000">
                  <a:moveTo>
                    <a:pt x="6491891" y="234377"/>
                  </a:moveTo>
                  <a:lnTo>
                    <a:pt x="6345284" y="380987"/>
                  </a:lnTo>
                </a:path>
              </a:pathLst>
            </a:custGeom>
            <a:ln w="10687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/>
          <p:nvPr/>
        </p:nvSpPr>
        <p:spPr>
          <a:xfrm>
            <a:off x="4778591" y="1109166"/>
            <a:ext cx="210820" cy="514984"/>
          </a:xfrm>
          <a:custGeom>
            <a:avLst/>
            <a:gdLst/>
            <a:ahLst/>
            <a:cxnLst/>
            <a:rect l="l" t="t" r="r" b="b"/>
            <a:pathLst>
              <a:path w="210820" h="514984">
                <a:moveTo>
                  <a:pt x="210273" y="409270"/>
                </a:moveTo>
                <a:lnTo>
                  <a:pt x="105156" y="409270"/>
                </a:lnTo>
                <a:lnTo>
                  <a:pt x="105156" y="0"/>
                </a:lnTo>
                <a:lnTo>
                  <a:pt x="0" y="0"/>
                </a:lnTo>
                <a:lnTo>
                  <a:pt x="0" y="514413"/>
                </a:lnTo>
                <a:lnTo>
                  <a:pt x="105156" y="514413"/>
                </a:lnTo>
                <a:lnTo>
                  <a:pt x="210273" y="514400"/>
                </a:lnTo>
                <a:lnTo>
                  <a:pt x="210273" y="40927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673434" y="898893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105155" y="0"/>
                </a:moveTo>
                <a:lnTo>
                  <a:pt x="0" y="0"/>
                </a:lnTo>
                <a:lnTo>
                  <a:pt x="0" y="105130"/>
                </a:lnTo>
                <a:lnTo>
                  <a:pt x="105155" y="105130"/>
                </a:lnTo>
                <a:lnTo>
                  <a:pt x="105155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673447" y="793749"/>
            <a:ext cx="1363345" cy="315595"/>
          </a:xfrm>
          <a:custGeom>
            <a:avLst/>
            <a:gdLst/>
            <a:ahLst/>
            <a:cxnLst/>
            <a:rect l="l" t="t" r="r" b="b"/>
            <a:pathLst>
              <a:path w="1363345" h="315594">
                <a:moveTo>
                  <a:pt x="1363116" y="0"/>
                </a:moveTo>
                <a:lnTo>
                  <a:pt x="0" y="0"/>
                </a:lnTo>
                <a:lnTo>
                  <a:pt x="0" y="105143"/>
                </a:lnTo>
                <a:lnTo>
                  <a:pt x="1270952" y="105143"/>
                </a:lnTo>
                <a:lnTo>
                  <a:pt x="1270952" y="210273"/>
                </a:lnTo>
                <a:lnTo>
                  <a:pt x="0" y="210273"/>
                </a:lnTo>
                <a:lnTo>
                  <a:pt x="0" y="315404"/>
                </a:lnTo>
                <a:lnTo>
                  <a:pt x="1363116" y="315404"/>
                </a:lnTo>
                <a:lnTo>
                  <a:pt x="1363116" y="210286"/>
                </a:lnTo>
                <a:lnTo>
                  <a:pt x="1363116" y="105143"/>
                </a:lnTo>
                <a:lnTo>
                  <a:pt x="1363116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673434" y="2731300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155" y="0"/>
                </a:moveTo>
                <a:lnTo>
                  <a:pt x="0" y="0"/>
                </a:lnTo>
                <a:lnTo>
                  <a:pt x="0" y="105206"/>
                </a:lnTo>
                <a:lnTo>
                  <a:pt x="105155" y="105206"/>
                </a:lnTo>
                <a:lnTo>
                  <a:pt x="105155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673447" y="2626169"/>
            <a:ext cx="1363345" cy="315595"/>
          </a:xfrm>
          <a:custGeom>
            <a:avLst/>
            <a:gdLst/>
            <a:ahLst/>
            <a:cxnLst/>
            <a:rect l="l" t="t" r="r" b="b"/>
            <a:pathLst>
              <a:path w="1363345" h="315594">
                <a:moveTo>
                  <a:pt x="1363116" y="210350"/>
                </a:moveTo>
                <a:lnTo>
                  <a:pt x="0" y="210350"/>
                </a:lnTo>
                <a:lnTo>
                  <a:pt x="0" y="315417"/>
                </a:lnTo>
                <a:lnTo>
                  <a:pt x="1363116" y="315417"/>
                </a:lnTo>
                <a:lnTo>
                  <a:pt x="1363116" y="210350"/>
                </a:lnTo>
                <a:close/>
              </a:path>
              <a:path w="1363345" h="315594">
                <a:moveTo>
                  <a:pt x="1363116" y="0"/>
                </a:moveTo>
                <a:lnTo>
                  <a:pt x="0" y="0"/>
                </a:lnTo>
                <a:lnTo>
                  <a:pt x="0" y="105143"/>
                </a:lnTo>
                <a:lnTo>
                  <a:pt x="1270952" y="105143"/>
                </a:lnTo>
                <a:lnTo>
                  <a:pt x="1270952" y="210337"/>
                </a:lnTo>
                <a:lnTo>
                  <a:pt x="1363116" y="210337"/>
                </a:lnTo>
                <a:lnTo>
                  <a:pt x="1363116" y="105143"/>
                </a:lnTo>
                <a:lnTo>
                  <a:pt x="1363116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883747" y="1623580"/>
            <a:ext cx="315595" cy="210820"/>
          </a:xfrm>
          <a:custGeom>
            <a:avLst/>
            <a:gdLst/>
            <a:ahLst/>
            <a:cxnLst/>
            <a:rect l="l" t="t" r="r" b="b"/>
            <a:pathLst>
              <a:path w="315595" h="210819">
                <a:moveTo>
                  <a:pt x="105117" y="0"/>
                </a:moveTo>
                <a:lnTo>
                  <a:pt x="0" y="0"/>
                </a:lnTo>
                <a:lnTo>
                  <a:pt x="0" y="105219"/>
                </a:lnTo>
                <a:lnTo>
                  <a:pt x="105117" y="105219"/>
                </a:lnTo>
                <a:lnTo>
                  <a:pt x="105117" y="0"/>
                </a:lnTo>
                <a:close/>
              </a:path>
              <a:path w="315595" h="210819">
                <a:moveTo>
                  <a:pt x="315366" y="105206"/>
                </a:moveTo>
                <a:lnTo>
                  <a:pt x="210261" y="105206"/>
                </a:lnTo>
                <a:lnTo>
                  <a:pt x="210261" y="0"/>
                </a:lnTo>
                <a:lnTo>
                  <a:pt x="105130" y="0"/>
                </a:lnTo>
                <a:lnTo>
                  <a:pt x="105130" y="105206"/>
                </a:lnTo>
                <a:lnTo>
                  <a:pt x="105130" y="210261"/>
                </a:lnTo>
                <a:lnTo>
                  <a:pt x="210248" y="210261"/>
                </a:lnTo>
                <a:lnTo>
                  <a:pt x="315366" y="210261"/>
                </a:lnTo>
                <a:lnTo>
                  <a:pt x="315366" y="105206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778591" y="2044204"/>
            <a:ext cx="421005" cy="582295"/>
          </a:xfrm>
          <a:custGeom>
            <a:avLst/>
            <a:gdLst/>
            <a:ahLst/>
            <a:cxnLst/>
            <a:rect l="l" t="t" r="r" b="b"/>
            <a:pathLst>
              <a:path w="421004" h="582294">
                <a:moveTo>
                  <a:pt x="210273" y="105054"/>
                </a:moveTo>
                <a:lnTo>
                  <a:pt x="105156" y="105054"/>
                </a:lnTo>
                <a:lnTo>
                  <a:pt x="105156" y="210273"/>
                </a:lnTo>
                <a:lnTo>
                  <a:pt x="0" y="210273"/>
                </a:lnTo>
                <a:lnTo>
                  <a:pt x="0" y="581964"/>
                </a:lnTo>
                <a:lnTo>
                  <a:pt x="105156" y="581964"/>
                </a:lnTo>
                <a:lnTo>
                  <a:pt x="105156" y="315404"/>
                </a:lnTo>
                <a:lnTo>
                  <a:pt x="210273" y="315404"/>
                </a:lnTo>
                <a:lnTo>
                  <a:pt x="210273" y="210273"/>
                </a:lnTo>
                <a:lnTo>
                  <a:pt x="210273" y="105054"/>
                </a:lnTo>
                <a:close/>
              </a:path>
              <a:path w="421004" h="582294">
                <a:moveTo>
                  <a:pt x="420522" y="0"/>
                </a:moveTo>
                <a:lnTo>
                  <a:pt x="315417" y="0"/>
                </a:lnTo>
                <a:lnTo>
                  <a:pt x="210286" y="0"/>
                </a:lnTo>
                <a:lnTo>
                  <a:pt x="210286" y="105054"/>
                </a:lnTo>
                <a:lnTo>
                  <a:pt x="210286" y="210273"/>
                </a:lnTo>
                <a:lnTo>
                  <a:pt x="315417" y="210273"/>
                </a:lnTo>
                <a:lnTo>
                  <a:pt x="315417" y="105054"/>
                </a:lnTo>
                <a:lnTo>
                  <a:pt x="420522" y="105054"/>
                </a:lnTo>
                <a:lnTo>
                  <a:pt x="420522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093995" y="1833841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73" y="0"/>
                </a:moveTo>
                <a:lnTo>
                  <a:pt x="105117" y="0"/>
                </a:lnTo>
                <a:lnTo>
                  <a:pt x="0" y="0"/>
                </a:lnTo>
                <a:lnTo>
                  <a:pt x="0" y="105143"/>
                </a:lnTo>
                <a:lnTo>
                  <a:pt x="0" y="210350"/>
                </a:lnTo>
                <a:lnTo>
                  <a:pt x="105117" y="210350"/>
                </a:lnTo>
                <a:lnTo>
                  <a:pt x="210273" y="210350"/>
                </a:lnTo>
                <a:lnTo>
                  <a:pt x="210273" y="105143"/>
                </a:lnTo>
                <a:lnTo>
                  <a:pt x="210273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514606" y="2044204"/>
            <a:ext cx="421005" cy="582295"/>
          </a:xfrm>
          <a:custGeom>
            <a:avLst/>
            <a:gdLst/>
            <a:ahLst/>
            <a:cxnLst/>
            <a:rect l="l" t="t" r="r" b="b"/>
            <a:pathLst>
              <a:path w="421004" h="582294">
                <a:moveTo>
                  <a:pt x="420509" y="210273"/>
                </a:moveTo>
                <a:lnTo>
                  <a:pt x="315379" y="210273"/>
                </a:lnTo>
                <a:lnTo>
                  <a:pt x="315379" y="105054"/>
                </a:lnTo>
                <a:lnTo>
                  <a:pt x="210261" y="105054"/>
                </a:lnTo>
                <a:lnTo>
                  <a:pt x="210261" y="0"/>
                </a:lnTo>
                <a:lnTo>
                  <a:pt x="105117" y="0"/>
                </a:lnTo>
                <a:lnTo>
                  <a:pt x="0" y="0"/>
                </a:lnTo>
                <a:lnTo>
                  <a:pt x="0" y="105054"/>
                </a:lnTo>
                <a:lnTo>
                  <a:pt x="105105" y="105054"/>
                </a:lnTo>
                <a:lnTo>
                  <a:pt x="105105" y="210273"/>
                </a:lnTo>
                <a:lnTo>
                  <a:pt x="210261" y="210273"/>
                </a:lnTo>
                <a:lnTo>
                  <a:pt x="210261" y="315404"/>
                </a:lnTo>
                <a:lnTo>
                  <a:pt x="315379" y="315404"/>
                </a:lnTo>
                <a:lnTo>
                  <a:pt x="315379" y="581964"/>
                </a:lnTo>
                <a:lnTo>
                  <a:pt x="420509" y="581964"/>
                </a:lnTo>
                <a:lnTo>
                  <a:pt x="420509" y="210273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514606" y="1109166"/>
            <a:ext cx="421005" cy="725170"/>
          </a:xfrm>
          <a:custGeom>
            <a:avLst/>
            <a:gdLst/>
            <a:ahLst/>
            <a:cxnLst/>
            <a:rect l="l" t="t" r="r" b="b"/>
            <a:pathLst>
              <a:path w="421004" h="725169">
                <a:moveTo>
                  <a:pt x="315379" y="514413"/>
                </a:moveTo>
                <a:lnTo>
                  <a:pt x="210261" y="514413"/>
                </a:lnTo>
                <a:lnTo>
                  <a:pt x="105105" y="514413"/>
                </a:lnTo>
                <a:lnTo>
                  <a:pt x="105105" y="619620"/>
                </a:lnTo>
                <a:lnTo>
                  <a:pt x="0" y="619620"/>
                </a:lnTo>
                <a:lnTo>
                  <a:pt x="0" y="724674"/>
                </a:lnTo>
                <a:lnTo>
                  <a:pt x="105105" y="724674"/>
                </a:lnTo>
                <a:lnTo>
                  <a:pt x="210261" y="724674"/>
                </a:lnTo>
                <a:lnTo>
                  <a:pt x="210261" y="619633"/>
                </a:lnTo>
                <a:lnTo>
                  <a:pt x="315379" y="619633"/>
                </a:lnTo>
                <a:lnTo>
                  <a:pt x="315379" y="514413"/>
                </a:lnTo>
                <a:close/>
              </a:path>
              <a:path w="421004" h="725169">
                <a:moveTo>
                  <a:pt x="420509" y="0"/>
                </a:moveTo>
                <a:lnTo>
                  <a:pt x="315379" y="0"/>
                </a:lnTo>
                <a:lnTo>
                  <a:pt x="315379" y="409270"/>
                </a:lnTo>
                <a:lnTo>
                  <a:pt x="210261" y="409270"/>
                </a:lnTo>
                <a:lnTo>
                  <a:pt x="210261" y="514400"/>
                </a:lnTo>
                <a:lnTo>
                  <a:pt x="315379" y="514400"/>
                </a:lnTo>
                <a:lnTo>
                  <a:pt x="420509" y="514413"/>
                </a:lnTo>
                <a:lnTo>
                  <a:pt x="420509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409450" y="1833841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105143" y="105156"/>
                </a:moveTo>
                <a:lnTo>
                  <a:pt x="0" y="105156"/>
                </a:lnTo>
                <a:lnTo>
                  <a:pt x="0" y="210350"/>
                </a:lnTo>
                <a:lnTo>
                  <a:pt x="105143" y="210350"/>
                </a:lnTo>
                <a:lnTo>
                  <a:pt x="105143" y="105156"/>
                </a:lnTo>
                <a:close/>
              </a:path>
              <a:path w="210820" h="210819">
                <a:moveTo>
                  <a:pt x="105143" y="0"/>
                </a:moveTo>
                <a:lnTo>
                  <a:pt x="0" y="0"/>
                </a:lnTo>
                <a:lnTo>
                  <a:pt x="0" y="105143"/>
                </a:lnTo>
                <a:lnTo>
                  <a:pt x="105143" y="105143"/>
                </a:lnTo>
                <a:lnTo>
                  <a:pt x="105143" y="0"/>
                </a:lnTo>
                <a:close/>
              </a:path>
              <a:path w="210820" h="210819">
                <a:moveTo>
                  <a:pt x="210273" y="105156"/>
                </a:moveTo>
                <a:lnTo>
                  <a:pt x="105156" y="105156"/>
                </a:lnTo>
                <a:lnTo>
                  <a:pt x="105156" y="210350"/>
                </a:lnTo>
                <a:lnTo>
                  <a:pt x="210273" y="210350"/>
                </a:lnTo>
                <a:lnTo>
                  <a:pt x="210273" y="105156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407571" y="2521038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168" y="0"/>
                </a:moveTo>
                <a:lnTo>
                  <a:pt x="0" y="0"/>
                </a:lnTo>
                <a:lnTo>
                  <a:pt x="0" y="105130"/>
                </a:lnTo>
                <a:lnTo>
                  <a:pt x="105168" y="105130"/>
                </a:lnTo>
                <a:lnTo>
                  <a:pt x="105168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617832" y="2521038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168" y="0"/>
                </a:moveTo>
                <a:lnTo>
                  <a:pt x="0" y="0"/>
                </a:lnTo>
                <a:lnTo>
                  <a:pt x="0" y="105130"/>
                </a:lnTo>
                <a:lnTo>
                  <a:pt x="105168" y="105130"/>
                </a:lnTo>
                <a:lnTo>
                  <a:pt x="105168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988864" y="2521038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130" y="0"/>
                </a:moveTo>
                <a:lnTo>
                  <a:pt x="0" y="0"/>
                </a:lnTo>
                <a:lnTo>
                  <a:pt x="0" y="105130"/>
                </a:lnTo>
                <a:lnTo>
                  <a:pt x="105130" y="105130"/>
                </a:lnTo>
                <a:lnTo>
                  <a:pt x="10513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199113" y="2415895"/>
            <a:ext cx="208915" cy="210820"/>
          </a:xfrm>
          <a:custGeom>
            <a:avLst/>
            <a:gdLst/>
            <a:ahLst/>
            <a:cxnLst/>
            <a:rect l="l" t="t" r="r" b="b"/>
            <a:pathLst>
              <a:path w="208914" h="210819">
                <a:moveTo>
                  <a:pt x="105156" y="105143"/>
                </a:moveTo>
                <a:lnTo>
                  <a:pt x="0" y="105143"/>
                </a:lnTo>
                <a:lnTo>
                  <a:pt x="0" y="210273"/>
                </a:lnTo>
                <a:lnTo>
                  <a:pt x="105156" y="210273"/>
                </a:lnTo>
                <a:lnTo>
                  <a:pt x="105156" y="105143"/>
                </a:lnTo>
                <a:close/>
              </a:path>
              <a:path w="208914" h="210819">
                <a:moveTo>
                  <a:pt x="208445" y="0"/>
                </a:moveTo>
                <a:lnTo>
                  <a:pt x="103352" y="0"/>
                </a:lnTo>
                <a:lnTo>
                  <a:pt x="103352" y="105130"/>
                </a:lnTo>
                <a:lnTo>
                  <a:pt x="208445" y="105130"/>
                </a:lnTo>
                <a:lnTo>
                  <a:pt x="208445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512739" y="2415895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092" y="0"/>
                </a:moveTo>
                <a:lnTo>
                  <a:pt x="0" y="0"/>
                </a:lnTo>
                <a:lnTo>
                  <a:pt x="0" y="105130"/>
                </a:lnTo>
                <a:lnTo>
                  <a:pt x="105092" y="105130"/>
                </a:lnTo>
                <a:lnTo>
                  <a:pt x="105092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094008" y="2415895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117" y="0"/>
                </a:moveTo>
                <a:lnTo>
                  <a:pt x="0" y="0"/>
                </a:lnTo>
                <a:lnTo>
                  <a:pt x="0" y="105130"/>
                </a:lnTo>
                <a:lnTo>
                  <a:pt x="105117" y="105130"/>
                </a:lnTo>
                <a:lnTo>
                  <a:pt x="105117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302465" y="2205621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092" y="0"/>
                </a:moveTo>
                <a:lnTo>
                  <a:pt x="0" y="0"/>
                </a:lnTo>
                <a:lnTo>
                  <a:pt x="0" y="105054"/>
                </a:lnTo>
                <a:lnTo>
                  <a:pt x="105092" y="105054"/>
                </a:lnTo>
                <a:lnTo>
                  <a:pt x="105092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199113" y="1518450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105155" y="0"/>
                </a:moveTo>
                <a:lnTo>
                  <a:pt x="0" y="0"/>
                </a:lnTo>
                <a:lnTo>
                  <a:pt x="0" y="105130"/>
                </a:lnTo>
                <a:lnTo>
                  <a:pt x="105155" y="105130"/>
                </a:lnTo>
                <a:lnTo>
                  <a:pt x="105155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302466" y="1518449"/>
            <a:ext cx="212725" cy="210820"/>
          </a:xfrm>
          <a:custGeom>
            <a:avLst/>
            <a:gdLst/>
            <a:ahLst/>
            <a:cxnLst/>
            <a:rect l="l" t="t" r="r" b="b"/>
            <a:pathLst>
              <a:path w="212725" h="210819">
                <a:moveTo>
                  <a:pt x="105092" y="105117"/>
                </a:moveTo>
                <a:lnTo>
                  <a:pt x="0" y="105117"/>
                </a:lnTo>
                <a:lnTo>
                  <a:pt x="0" y="210337"/>
                </a:lnTo>
                <a:lnTo>
                  <a:pt x="105092" y="210337"/>
                </a:lnTo>
                <a:lnTo>
                  <a:pt x="105092" y="105117"/>
                </a:lnTo>
                <a:close/>
              </a:path>
              <a:path w="212725" h="210819">
                <a:moveTo>
                  <a:pt x="212128" y="0"/>
                </a:moveTo>
                <a:lnTo>
                  <a:pt x="106984" y="0"/>
                </a:lnTo>
                <a:lnTo>
                  <a:pt x="106984" y="105130"/>
                </a:lnTo>
                <a:lnTo>
                  <a:pt x="212128" y="105130"/>
                </a:lnTo>
                <a:lnTo>
                  <a:pt x="212128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407571" y="2310676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168" y="0"/>
                </a:moveTo>
                <a:lnTo>
                  <a:pt x="0" y="0"/>
                </a:lnTo>
                <a:lnTo>
                  <a:pt x="0" y="105219"/>
                </a:lnTo>
                <a:lnTo>
                  <a:pt x="105168" y="105219"/>
                </a:lnTo>
                <a:lnTo>
                  <a:pt x="105168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199113" y="2310676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155" y="0"/>
                </a:moveTo>
                <a:lnTo>
                  <a:pt x="0" y="0"/>
                </a:lnTo>
                <a:lnTo>
                  <a:pt x="0" y="105219"/>
                </a:lnTo>
                <a:lnTo>
                  <a:pt x="105155" y="105219"/>
                </a:lnTo>
                <a:lnTo>
                  <a:pt x="105155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514606" y="1833841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105117" y="0"/>
                </a:moveTo>
                <a:lnTo>
                  <a:pt x="0" y="0"/>
                </a:lnTo>
                <a:lnTo>
                  <a:pt x="0" y="105143"/>
                </a:lnTo>
                <a:lnTo>
                  <a:pt x="105117" y="105143"/>
                </a:lnTo>
                <a:lnTo>
                  <a:pt x="105117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044595" y="1377863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39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278084" y="1377863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39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102964" y="131944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58420"/>
                </a:moveTo>
                <a:lnTo>
                  <a:pt x="58381" y="58420"/>
                </a:lnTo>
                <a:lnTo>
                  <a:pt x="58381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927845" y="793673"/>
            <a:ext cx="584200" cy="584200"/>
          </a:xfrm>
          <a:custGeom>
            <a:avLst/>
            <a:gdLst/>
            <a:ahLst/>
            <a:cxnLst/>
            <a:rect l="l" t="t" r="r" b="b"/>
            <a:pathLst>
              <a:path w="584200" h="584200">
                <a:moveTo>
                  <a:pt x="58381" y="116840"/>
                </a:moveTo>
                <a:lnTo>
                  <a:pt x="0" y="116840"/>
                </a:lnTo>
                <a:lnTo>
                  <a:pt x="0" y="175209"/>
                </a:lnTo>
                <a:lnTo>
                  <a:pt x="58381" y="175209"/>
                </a:lnTo>
                <a:lnTo>
                  <a:pt x="58381" y="116840"/>
                </a:lnTo>
                <a:close/>
              </a:path>
              <a:path w="584200" h="584200">
                <a:moveTo>
                  <a:pt x="525348" y="175260"/>
                </a:moveTo>
                <a:lnTo>
                  <a:pt x="466979" y="175260"/>
                </a:lnTo>
                <a:lnTo>
                  <a:pt x="466979" y="116840"/>
                </a:lnTo>
                <a:lnTo>
                  <a:pt x="408609" y="116840"/>
                </a:lnTo>
                <a:lnTo>
                  <a:pt x="408609" y="58420"/>
                </a:lnTo>
                <a:lnTo>
                  <a:pt x="350227" y="58420"/>
                </a:lnTo>
                <a:lnTo>
                  <a:pt x="350227" y="0"/>
                </a:lnTo>
                <a:lnTo>
                  <a:pt x="233489" y="0"/>
                </a:lnTo>
                <a:lnTo>
                  <a:pt x="233489" y="58420"/>
                </a:lnTo>
                <a:lnTo>
                  <a:pt x="175107" y="58420"/>
                </a:lnTo>
                <a:lnTo>
                  <a:pt x="175107" y="116840"/>
                </a:lnTo>
                <a:lnTo>
                  <a:pt x="116738" y="116840"/>
                </a:lnTo>
                <a:lnTo>
                  <a:pt x="116738" y="175260"/>
                </a:lnTo>
                <a:lnTo>
                  <a:pt x="58369" y="175260"/>
                </a:lnTo>
                <a:lnTo>
                  <a:pt x="58369" y="292100"/>
                </a:lnTo>
                <a:lnTo>
                  <a:pt x="116738" y="292100"/>
                </a:lnTo>
                <a:lnTo>
                  <a:pt x="116738" y="350520"/>
                </a:lnTo>
                <a:lnTo>
                  <a:pt x="175107" y="350520"/>
                </a:lnTo>
                <a:lnTo>
                  <a:pt x="175107" y="408940"/>
                </a:lnTo>
                <a:lnTo>
                  <a:pt x="116738" y="408940"/>
                </a:lnTo>
                <a:lnTo>
                  <a:pt x="116738" y="467080"/>
                </a:lnTo>
                <a:lnTo>
                  <a:pt x="58381" y="467080"/>
                </a:lnTo>
                <a:lnTo>
                  <a:pt x="58381" y="525449"/>
                </a:lnTo>
                <a:lnTo>
                  <a:pt x="116751" y="525449"/>
                </a:lnTo>
                <a:lnTo>
                  <a:pt x="116751" y="467360"/>
                </a:lnTo>
                <a:lnTo>
                  <a:pt x="175107" y="467360"/>
                </a:lnTo>
                <a:lnTo>
                  <a:pt x="175107" y="525780"/>
                </a:lnTo>
                <a:lnTo>
                  <a:pt x="350227" y="525780"/>
                </a:lnTo>
                <a:lnTo>
                  <a:pt x="350227" y="584200"/>
                </a:lnTo>
                <a:lnTo>
                  <a:pt x="408609" y="584200"/>
                </a:lnTo>
                <a:lnTo>
                  <a:pt x="408609" y="525780"/>
                </a:lnTo>
                <a:lnTo>
                  <a:pt x="408609" y="467360"/>
                </a:lnTo>
                <a:lnTo>
                  <a:pt x="466979" y="467360"/>
                </a:lnTo>
                <a:lnTo>
                  <a:pt x="466979" y="408940"/>
                </a:lnTo>
                <a:lnTo>
                  <a:pt x="408609" y="408940"/>
                </a:lnTo>
                <a:lnTo>
                  <a:pt x="408609" y="350520"/>
                </a:lnTo>
                <a:lnTo>
                  <a:pt x="466979" y="350520"/>
                </a:lnTo>
                <a:lnTo>
                  <a:pt x="466979" y="292100"/>
                </a:lnTo>
                <a:lnTo>
                  <a:pt x="525348" y="292100"/>
                </a:lnTo>
                <a:lnTo>
                  <a:pt x="525348" y="175260"/>
                </a:lnTo>
                <a:close/>
              </a:path>
              <a:path w="584200" h="584200">
                <a:moveTo>
                  <a:pt x="525360" y="467067"/>
                </a:moveTo>
                <a:lnTo>
                  <a:pt x="466991" y="467067"/>
                </a:lnTo>
                <a:lnTo>
                  <a:pt x="466991" y="525437"/>
                </a:lnTo>
                <a:lnTo>
                  <a:pt x="525360" y="525437"/>
                </a:lnTo>
                <a:lnTo>
                  <a:pt x="525360" y="467067"/>
                </a:lnTo>
                <a:close/>
              </a:path>
              <a:path w="584200" h="584200">
                <a:moveTo>
                  <a:pt x="583730" y="116840"/>
                </a:moveTo>
                <a:lnTo>
                  <a:pt x="525360" y="116840"/>
                </a:lnTo>
                <a:lnTo>
                  <a:pt x="525360" y="175209"/>
                </a:lnTo>
                <a:lnTo>
                  <a:pt x="583730" y="175209"/>
                </a:lnTo>
                <a:lnTo>
                  <a:pt x="583730" y="116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338824" y="137777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19"/>
                </a:moveTo>
                <a:lnTo>
                  <a:pt x="116903" y="58419"/>
                </a:lnTo>
                <a:lnTo>
                  <a:pt x="11690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689534" y="137777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19"/>
                </a:moveTo>
                <a:lnTo>
                  <a:pt x="116890" y="58419"/>
                </a:lnTo>
                <a:lnTo>
                  <a:pt x="11689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397282" y="1319352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5" h="58419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689534" y="1319352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5" h="58419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397282" y="126093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890" y="58420"/>
                </a:lnTo>
                <a:lnTo>
                  <a:pt x="11689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631076" y="126093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280379" y="1085672"/>
            <a:ext cx="59055" cy="175260"/>
          </a:xfrm>
          <a:custGeom>
            <a:avLst/>
            <a:gdLst/>
            <a:ahLst/>
            <a:cxnLst/>
            <a:rect l="l" t="t" r="r" b="b"/>
            <a:pathLst>
              <a:path w="59055" h="175259">
                <a:moveTo>
                  <a:pt x="0" y="175259"/>
                </a:moveTo>
                <a:lnTo>
                  <a:pt x="58445" y="175259"/>
                </a:lnTo>
                <a:lnTo>
                  <a:pt x="5844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397282" y="1085672"/>
            <a:ext cx="351155" cy="175260"/>
          </a:xfrm>
          <a:custGeom>
            <a:avLst/>
            <a:gdLst/>
            <a:ahLst/>
            <a:cxnLst/>
            <a:rect l="l" t="t" r="r" b="b"/>
            <a:pathLst>
              <a:path w="351155" h="175259">
                <a:moveTo>
                  <a:pt x="0" y="175259"/>
                </a:moveTo>
                <a:lnTo>
                  <a:pt x="350697" y="175259"/>
                </a:lnTo>
                <a:lnTo>
                  <a:pt x="35069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280373" y="793571"/>
            <a:ext cx="584835" cy="467359"/>
          </a:xfrm>
          <a:custGeom>
            <a:avLst/>
            <a:gdLst/>
            <a:ahLst/>
            <a:cxnLst/>
            <a:rect l="l" t="t" r="r" b="b"/>
            <a:pathLst>
              <a:path w="584835" h="467359">
                <a:moveTo>
                  <a:pt x="584504" y="233680"/>
                </a:moveTo>
                <a:lnTo>
                  <a:pt x="467601" y="233680"/>
                </a:lnTo>
                <a:lnTo>
                  <a:pt x="467601" y="175260"/>
                </a:lnTo>
                <a:lnTo>
                  <a:pt x="409155" y="175260"/>
                </a:lnTo>
                <a:lnTo>
                  <a:pt x="409155" y="116840"/>
                </a:lnTo>
                <a:lnTo>
                  <a:pt x="350697" y="116840"/>
                </a:lnTo>
                <a:lnTo>
                  <a:pt x="350697" y="58420"/>
                </a:lnTo>
                <a:lnTo>
                  <a:pt x="409155" y="58420"/>
                </a:lnTo>
                <a:lnTo>
                  <a:pt x="409155" y="0"/>
                </a:lnTo>
                <a:lnTo>
                  <a:pt x="175348" y="0"/>
                </a:lnTo>
                <a:lnTo>
                  <a:pt x="175348" y="58420"/>
                </a:lnTo>
                <a:lnTo>
                  <a:pt x="233794" y="58420"/>
                </a:lnTo>
                <a:lnTo>
                  <a:pt x="233794" y="116840"/>
                </a:lnTo>
                <a:lnTo>
                  <a:pt x="175348" y="116840"/>
                </a:lnTo>
                <a:lnTo>
                  <a:pt x="175348" y="175260"/>
                </a:lnTo>
                <a:lnTo>
                  <a:pt x="116903" y="175260"/>
                </a:lnTo>
                <a:lnTo>
                  <a:pt x="116903" y="233680"/>
                </a:lnTo>
                <a:lnTo>
                  <a:pt x="0" y="233680"/>
                </a:lnTo>
                <a:lnTo>
                  <a:pt x="0" y="292100"/>
                </a:lnTo>
                <a:lnTo>
                  <a:pt x="526046" y="292100"/>
                </a:lnTo>
                <a:lnTo>
                  <a:pt x="526046" y="467360"/>
                </a:lnTo>
                <a:lnTo>
                  <a:pt x="584504" y="467360"/>
                </a:lnTo>
                <a:lnTo>
                  <a:pt x="584504" y="292100"/>
                </a:lnTo>
                <a:lnTo>
                  <a:pt x="584504" y="23368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740754" y="137772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682377" y="1260893"/>
            <a:ext cx="350520" cy="175260"/>
          </a:xfrm>
          <a:custGeom>
            <a:avLst/>
            <a:gdLst/>
            <a:ahLst/>
            <a:cxnLst/>
            <a:rect l="l" t="t" r="r" b="b"/>
            <a:pathLst>
              <a:path w="350520" h="175259">
                <a:moveTo>
                  <a:pt x="350240" y="0"/>
                </a:moveTo>
                <a:lnTo>
                  <a:pt x="0" y="0"/>
                </a:lnTo>
                <a:lnTo>
                  <a:pt x="0" y="58420"/>
                </a:lnTo>
                <a:lnTo>
                  <a:pt x="58369" y="58420"/>
                </a:lnTo>
                <a:lnTo>
                  <a:pt x="58369" y="116840"/>
                </a:lnTo>
                <a:lnTo>
                  <a:pt x="233489" y="116840"/>
                </a:lnTo>
                <a:lnTo>
                  <a:pt x="233489" y="175260"/>
                </a:lnTo>
                <a:lnTo>
                  <a:pt x="291858" y="175260"/>
                </a:lnTo>
                <a:lnTo>
                  <a:pt x="291858" y="116840"/>
                </a:lnTo>
                <a:lnTo>
                  <a:pt x="291858" y="58420"/>
                </a:lnTo>
                <a:lnTo>
                  <a:pt x="350240" y="58420"/>
                </a:lnTo>
                <a:lnTo>
                  <a:pt x="350240" y="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565634" y="120246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682385" y="1202466"/>
            <a:ext cx="350520" cy="58419"/>
          </a:xfrm>
          <a:custGeom>
            <a:avLst/>
            <a:gdLst/>
            <a:ahLst/>
            <a:cxnLst/>
            <a:rect l="l" t="t" r="r" b="b"/>
            <a:pathLst>
              <a:path w="350520" h="58419">
                <a:moveTo>
                  <a:pt x="0" y="58420"/>
                </a:moveTo>
                <a:lnTo>
                  <a:pt x="350240" y="58420"/>
                </a:lnTo>
                <a:lnTo>
                  <a:pt x="35024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565626" y="793533"/>
            <a:ext cx="584200" cy="467359"/>
          </a:xfrm>
          <a:custGeom>
            <a:avLst/>
            <a:gdLst/>
            <a:ahLst/>
            <a:cxnLst/>
            <a:rect l="l" t="t" r="r" b="b"/>
            <a:pathLst>
              <a:path w="584200" h="467359">
                <a:moveTo>
                  <a:pt x="583730" y="292100"/>
                </a:moveTo>
                <a:lnTo>
                  <a:pt x="525360" y="292100"/>
                </a:lnTo>
                <a:lnTo>
                  <a:pt x="525360" y="350520"/>
                </a:lnTo>
                <a:lnTo>
                  <a:pt x="466991" y="350520"/>
                </a:lnTo>
                <a:lnTo>
                  <a:pt x="466991" y="292100"/>
                </a:lnTo>
                <a:lnTo>
                  <a:pt x="466991" y="233680"/>
                </a:lnTo>
                <a:lnTo>
                  <a:pt x="408609" y="233680"/>
                </a:lnTo>
                <a:lnTo>
                  <a:pt x="408609" y="175260"/>
                </a:lnTo>
                <a:lnTo>
                  <a:pt x="466991" y="175260"/>
                </a:lnTo>
                <a:lnTo>
                  <a:pt x="466991" y="58420"/>
                </a:lnTo>
                <a:lnTo>
                  <a:pt x="408609" y="58420"/>
                </a:lnTo>
                <a:lnTo>
                  <a:pt x="408609" y="0"/>
                </a:lnTo>
                <a:lnTo>
                  <a:pt x="175120" y="0"/>
                </a:lnTo>
                <a:lnTo>
                  <a:pt x="175120" y="58420"/>
                </a:lnTo>
                <a:lnTo>
                  <a:pt x="116751" y="58420"/>
                </a:lnTo>
                <a:lnTo>
                  <a:pt x="116751" y="175260"/>
                </a:lnTo>
                <a:lnTo>
                  <a:pt x="175120" y="175260"/>
                </a:lnTo>
                <a:lnTo>
                  <a:pt x="175120" y="233680"/>
                </a:lnTo>
                <a:lnTo>
                  <a:pt x="116751" y="233680"/>
                </a:lnTo>
                <a:lnTo>
                  <a:pt x="116751" y="292100"/>
                </a:lnTo>
                <a:lnTo>
                  <a:pt x="116751" y="350520"/>
                </a:lnTo>
                <a:lnTo>
                  <a:pt x="58369" y="350520"/>
                </a:lnTo>
                <a:lnTo>
                  <a:pt x="58369" y="292100"/>
                </a:lnTo>
                <a:lnTo>
                  <a:pt x="0" y="292100"/>
                </a:lnTo>
                <a:lnTo>
                  <a:pt x="0" y="350520"/>
                </a:lnTo>
                <a:lnTo>
                  <a:pt x="0" y="408940"/>
                </a:lnTo>
                <a:lnTo>
                  <a:pt x="525360" y="408940"/>
                </a:lnTo>
                <a:lnTo>
                  <a:pt x="525360" y="467360"/>
                </a:lnTo>
                <a:lnTo>
                  <a:pt x="583730" y="467360"/>
                </a:lnTo>
                <a:lnTo>
                  <a:pt x="583730" y="408940"/>
                </a:lnTo>
                <a:lnTo>
                  <a:pt x="583730" y="350520"/>
                </a:lnTo>
                <a:lnTo>
                  <a:pt x="583730" y="29210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478951" y="566402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0" y="58419"/>
                </a:moveTo>
                <a:lnTo>
                  <a:pt x="116903" y="58419"/>
                </a:lnTo>
                <a:lnTo>
                  <a:pt x="11690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829661" y="566402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0" y="58419"/>
                </a:moveTo>
                <a:lnTo>
                  <a:pt x="116890" y="58419"/>
                </a:lnTo>
                <a:lnTo>
                  <a:pt x="11689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537409" y="5605602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20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829661" y="5605602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20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537409" y="554718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0" y="58420"/>
                </a:moveTo>
                <a:lnTo>
                  <a:pt x="116890" y="58420"/>
                </a:lnTo>
                <a:lnTo>
                  <a:pt x="11689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71203" y="554718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420505" y="5371922"/>
            <a:ext cx="59055" cy="175260"/>
          </a:xfrm>
          <a:custGeom>
            <a:avLst/>
            <a:gdLst/>
            <a:ahLst/>
            <a:cxnLst/>
            <a:rect l="l" t="t" r="r" b="b"/>
            <a:pathLst>
              <a:path w="59054" h="175260">
                <a:moveTo>
                  <a:pt x="0" y="175259"/>
                </a:moveTo>
                <a:lnTo>
                  <a:pt x="58445" y="175259"/>
                </a:lnTo>
                <a:lnTo>
                  <a:pt x="5844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537409" y="5371922"/>
            <a:ext cx="351155" cy="175260"/>
          </a:xfrm>
          <a:custGeom>
            <a:avLst/>
            <a:gdLst/>
            <a:ahLst/>
            <a:cxnLst/>
            <a:rect l="l" t="t" r="r" b="b"/>
            <a:pathLst>
              <a:path w="351154" h="175260">
                <a:moveTo>
                  <a:pt x="0" y="175259"/>
                </a:moveTo>
                <a:lnTo>
                  <a:pt x="350697" y="175259"/>
                </a:lnTo>
                <a:lnTo>
                  <a:pt x="35069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420501" y="5079822"/>
            <a:ext cx="584835" cy="467359"/>
          </a:xfrm>
          <a:custGeom>
            <a:avLst/>
            <a:gdLst/>
            <a:ahLst/>
            <a:cxnLst/>
            <a:rect l="l" t="t" r="r" b="b"/>
            <a:pathLst>
              <a:path w="584835" h="467360">
                <a:moveTo>
                  <a:pt x="584504" y="233680"/>
                </a:moveTo>
                <a:lnTo>
                  <a:pt x="467601" y="233680"/>
                </a:lnTo>
                <a:lnTo>
                  <a:pt x="467601" y="175260"/>
                </a:lnTo>
                <a:lnTo>
                  <a:pt x="409155" y="175260"/>
                </a:lnTo>
                <a:lnTo>
                  <a:pt x="409155" y="116840"/>
                </a:lnTo>
                <a:lnTo>
                  <a:pt x="350697" y="116840"/>
                </a:lnTo>
                <a:lnTo>
                  <a:pt x="350697" y="58420"/>
                </a:lnTo>
                <a:lnTo>
                  <a:pt x="409155" y="58420"/>
                </a:lnTo>
                <a:lnTo>
                  <a:pt x="409155" y="0"/>
                </a:lnTo>
                <a:lnTo>
                  <a:pt x="175348" y="0"/>
                </a:lnTo>
                <a:lnTo>
                  <a:pt x="175348" y="58420"/>
                </a:lnTo>
                <a:lnTo>
                  <a:pt x="233794" y="58420"/>
                </a:lnTo>
                <a:lnTo>
                  <a:pt x="233794" y="116840"/>
                </a:lnTo>
                <a:lnTo>
                  <a:pt x="175348" y="116840"/>
                </a:lnTo>
                <a:lnTo>
                  <a:pt x="175348" y="175260"/>
                </a:lnTo>
                <a:lnTo>
                  <a:pt x="116903" y="175260"/>
                </a:lnTo>
                <a:lnTo>
                  <a:pt x="116903" y="233680"/>
                </a:lnTo>
                <a:lnTo>
                  <a:pt x="0" y="233680"/>
                </a:lnTo>
                <a:lnTo>
                  <a:pt x="0" y="292100"/>
                </a:lnTo>
                <a:lnTo>
                  <a:pt x="526046" y="292100"/>
                </a:lnTo>
                <a:lnTo>
                  <a:pt x="526046" y="467360"/>
                </a:lnTo>
                <a:lnTo>
                  <a:pt x="584504" y="467360"/>
                </a:lnTo>
                <a:lnTo>
                  <a:pt x="584504" y="292100"/>
                </a:lnTo>
                <a:lnTo>
                  <a:pt x="584504" y="23368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324849" y="1377863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40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558338" y="1377863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40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383218" y="131944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81" y="58420"/>
                </a:lnTo>
                <a:lnTo>
                  <a:pt x="58381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208101" y="793673"/>
            <a:ext cx="584200" cy="584200"/>
          </a:xfrm>
          <a:custGeom>
            <a:avLst/>
            <a:gdLst/>
            <a:ahLst/>
            <a:cxnLst/>
            <a:rect l="l" t="t" r="r" b="b"/>
            <a:pathLst>
              <a:path w="584200" h="584200">
                <a:moveTo>
                  <a:pt x="58369" y="116840"/>
                </a:moveTo>
                <a:lnTo>
                  <a:pt x="0" y="116840"/>
                </a:lnTo>
                <a:lnTo>
                  <a:pt x="0" y="175209"/>
                </a:lnTo>
                <a:lnTo>
                  <a:pt x="58369" y="175209"/>
                </a:lnTo>
                <a:lnTo>
                  <a:pt x="58369" y="116840"/>
                </a:lnTo>
                <a:close/>
              </a:path>
              <a:path w="584200" h="584200">
                <a:moveTo>
                  <a:pt x="525348" y="175260"/>
                </a:moveTo>
                <a:lnTo>
                  <a:pt x="466979" y="175260"/>
                </a:lnTo>
                <a:lnTo>
                  <a:pt x="466979" y="116840"/>
                </a:lnTo>
                <a:lnTo>
                  <a:pt x="408609" y="116840"/>
                </a:lnTo>
                <a:lnTo>
                  <a:pt x="408609" y="58420"/>
                </a:lnTo>
                <a:lnTo>
                  <a:pt x="350227" y="58420"/>
                </a:lnTo>
                <a:lnTo>
                  <a:pt x="350227" y="0"/>
                </a:lnTo>
                <a:lnTo>
                  <a:pt x="233489" y="0"/>
                </a:lnTo>
                <a:lnTo>
                  <a:pt x="233489" y="58420"/>
                </a:lnTo>
                <a:lnTo>
                  <a:pt x="175107" y="58420"/>
                </a:lnTo>
                <a:lnTo>
                  <a:pt x="175107" y="116840"/>
                </a:lnTo>
                <a:lnTo>
                  <a:pt x="116738" y="116840"/>
                </a:lnTo>
                <a:lnTo>
                  <a:pt x="116738" y="175260"/>
                </a:lnTo>
                <a:lnTo>
                  <a:pt x="58369" y="175260"/>
                </a:lnTo>
                <a:lnTo>
                  <a:pt x="58369" y="292100"/>
                </a:lnTo>
                <a:lnTo>
                  <a:pt x="116738" y="292100"/>
                </a:lnTo>
                <a:lnTo>
                  <a:pt x="116738" y="350520"/>
                </a:lnTo>
                <a:lnTo>
                  <a:pt x="175107" y="350520"/>
                </a:lnTo>
                <a:lnTo>
                  <a:pt x="175107" y="408940"/>
                </a:lnTo>
                <a:lnTo>
                  <a:pt x="116738" y="408940"/>
                </a:lnTo>
                <a:lnTo>
                  <a:pt x="116738" y="467080"/>
                </a:lnTo>
                <a:lnTo>
                  <a:pt x="58369" y="467080"/>
                </a:lnTo>
                <a:lnTo>
                  <a:pt x="58369" y="525449"/>
                </a:lnTo>
                <a:lnTo>
                  <a:pt x="116738" y="525449"/>
                </a:lnTo>
                <a:lnTo>
                  <a:pt x="116738" y="467360"/>
                </a:lnTo>
                <a:lnTo>
                  <a:pt x="175107" y="467360"/>
                </a:lnTo>
                <a:lnTo>
                  <a:pt x="175107" y="525780"/>
                </a:lnTo>
                <a:lnTo>
                  <a:pt x="350227" y="525780"/>
                </a:lnTo>
                <a:lnTo>
                  <a:pt x="350227" y="584200"/>
                </a:lnTo>
                <a:lnTo>
                  <a:pt x="408609" y="584200"/>
                </a:lnTo>
                <a:lnTo>
                  <a:pt x="408609" y="525780"/>
                </a:lnTo>
                <a:lnTo>
                  <a:pt x="408609" y="467360"/>
                </a:lnTo>
                <a:lnTo>
                  <a:pt x="466979" y="467360"/>
                </a:lnTo>
                <a:lnTo>
                  <a:pt x="466979" y="408940"/>
                </a:lnTo>
                <a:lnTo>
                  <a:pt x="408609" y="408940"/>
                </a:lnTo>
                <a:lnTo>
                  <a:pt x="408609" y="350520"/>
                </a:lnTo>
                <a:lnTo>
                  <a:pt x="466979" y="350520"/>
                </a:lnTo>
                <a:lnTo>
                  <a:pt x="466979" y="292100"/>
                </a:lnTo>
                <a:lnTo>
                  <a:pt x="525348" y="292100"/>
                </a:lnTo>
                <a:lnTo>
                  <a:pt x="525348" y="175260"/>
                </a:lnTo>
                <a:close/>
              </a:path>
              <a:path w="584200" h="584200">
                <a:moveTo>
                  <a:pt x="525360" y="467067"/>
                </a:moveTo>
                <a:lnTo>
                  <a:pt x="466991" y="467067"/>
                </a:lnTo>
                <a:lnTo>
                  <a:pt x="466991" y="525437"/>
                </a:lnTo>
                <a:lnTo>
                  <a:pt x="525360" y="525437"/>
                </a:lnTo>
                <a:lnTo>
                  <a:pt x="525360" y="467067"/>
                </a:lnTo>
                <a:close/>
              </a:path>
              <a:path w="584200" h="584200">
                <a:moveTo>
                  <a:pt x="583730" y="116840"/>
                </a:moveTo>
                <a:lnTo>
                  <a:pt x="525360" y="116840"/>
                </a:lnTo>
                <a:lnTo>
                  <a:pt x="525360" y="175209"/>
                </a:lnTo>
                <a:lnTo>
                  <a:pt x="583730" y="175209"/>
                </a:lnTo>
                <a:lnTo>
                  <a:pt x="583730" y="11684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619077" y="137777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19"/>
                </a:moveTo>
                <a:lnTo>
                  <a:pt x="116903" y="58419"/>
                </a:lnTo>
                <a:lnTo>
                  <a:pt x="11690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969787" y="137777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19"/>
                </a:moveTo>
                <a:lnTo>
                  <a:pt x="116890" y="58419"/>
                </a:lnTo>
                <a:lnTo>
                  <a:pt x="11689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677535" y="1319352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19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969787" y="1319352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19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677535" y="126093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911330" y="126093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560632" y="1085672"/>
            <a:ext cx="59055" cy="175260"/>
          </a:xfrm>
          <a:custGeom>
            <a:avLst/>
            <a:gdLst/>
            <a:ahLst/>
            <a:cxnLst/>
            <a:rect l="l" t="t" r="r" b="b"/>
            <a:pathLst>
              <a:path w="59054" h="175259">
                <a:moveTo>
                  <a:pt x="0" y="175259"/>
                </a:moveTo>
                <a:lnTo>
                  <a:pt x="58445" y="175259"/>
                </a:lnTo>
                <a:lnTo>
                  <a:pt x="5844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677535" y="1085672"/>
            <a:ext cx="351155" cy="175260"/>
          </a:xfrm>
          <a:custGeom>
            <a:avLst/>
            <a:gdLst/>
            <a:ahLst/>
            <a:cxnLst/>
            <a:rect l="l" t="t" r="r" b="b"/>
            <a:pathLst>
              <a:path w="351154" h="175259">
                <a:moveTo>
                  <a:pt x="0" y="175259"/>
                </a:moveTo>
                <a:lnTo>
                  <a:pt x="350697" y="175259"/>
                </a:lnTo>
                <a:lnTo>
                  <a:pt x="35069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560629" y="793571"/>
            <a:ext cx="584835" cy="467359"/>
          </a:xfrm>
          <a:custGeom>
            <a:avLst/>
            <a:gdLst/>
            <a:ahLst/>
            <a:cxnLst/>
            <a:rect l="l" t="t" r="r" b="b"/>
            <a:pathLst>
              <a:path w="584834" h="467359">
                <a:moveTo>
                  <a:pt x="584504" y="233680"/>
                </a:moveTo>
                <a:lnTo>
                  <a:pt x="467601" y="233680"/>
                </a:lnTo>
                <a:lnTo>
                  <a:pt x="467601" y="175260"/>
                </a:lnTo>
                <a:lnTo>
                  <a:pt x="409155" y="175260"/>
                </a:lnTo>
                <a:lnTo>
                  <a:pt x="409155" y="116840"/>
                </a:lnTo>
                <a:lnTo>
                  <a:pt x="350697" y="116840"/>
                </a:lnTo>
                <a:lnTo>
                  <a:pt x="350697" y="58420"/>
                </a:lnTo>
                <a:lnTo>
                  <a:pt x="409155" y="58420"/>
                </a:lnTo>
                <a:lnTo>
                  <a:pt x="409155" y="0"/>
                </a:lnTo>
                <a:lnTo>
                  <a:pt x="175348" y="0"/>
                </a:lnTo>
                <a:lnTo>
                  <a:pt x="175348" y="58420"/>
                </a:lnTo>
                <a:lnTo>
                  <a:pt x="233807" y="58420"/>
                </a:lnTo>
                <a:lnTo>
                  <a:pt x="233807" y="116840"/>
                </a:lnTo>
                <a:lnTo>
                  <a:pt x="175348" y="116840"/>
                </a:lnTo>
                <a:lnTo>
                  <a:pt x="175348" y="175260"/>
                </a:lnTo>
                <a:lnTo>
                  <a:pt x="116903" y="175260"/>
                </a:lnTo>
                <a:lnTo>
                  <a:pt x="116903" y="233680"/>
                </a:lnTo>
                <a:lnTo>
                  <a:pt x="0" y="233680"/>
                </a:lnTo>
                <a:lnTo>
                  <a:pt x="0" y="292100"/>
                </a:lnTo>
                <a:lnTo>
                  <a:pt x="526046" y="292100"/>
                </a:lnTo>
                <a:lnTo>
                  <a:pt x="526046" y="467360"/>
                </a:lnTo>
                <a:lnTo>
                  <a:pt x="584504" y="467360"/>
                </a:lnTo>
                <a:lnTo>
                  <a:pt x="584504" y="292100"/>
                </a:lnTo>
                <a:lnTo>
                  <a:pt x="584504" y="233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021008" y="137772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962633" y="1260893"/>
            <a:ext cx="350520" cy="175260"/>
          </a:xfrm>
          <a:custGeom>
            <a:avLst/>
            <a:gdLst/>
            <a:ahLst/>
            <a:cxnLst/>
            <a:rect l="l" t="t" r="r" b="b"/>
            <a:pathLst>
              <a:path w="350520" h="175259">
                <a:moveTo>
                  <a:pt x="350240" y="0"/>
                </a:moveTo>
                <a:lnTo>
                  <a:pt x="0" y="0"/>
                </a:lnTo>
                <a:lnTo>
                  <a:pt x="0" y="58420"/>
                </a:lnTo>
                <a:lnTo>
                  <a:pt x="58369" y="58420"/>
                </a:lnTo>
                <a:lnTo>
                  <a:pt x="58369" y="116840"/>
                </a:lnTo>
                <a:lnTo>
                  <a:pt x="233489" y="116840"/>
                </a:lnTo>
                <a:lnTo>
                  <a:pt x="233489" y="175260"/>
                </a:lnTo>
                <a:lnTo>
                  <a:pt x="291858" y="175260"/>
                </a:lnTo>
                <a:lnTo>
                  <a:pt x="291858" y="116840"/>
                </a:lnTo>
                <a:lnTo>
                  <a:pt x="291858" y="58420"/>
                </a:lnTo>
                <a:lnTo>
                  <a:pt x="350240" y="58420"/>
                </a:lnTo>
                <a:lnTo>
                  <a:pt x="35024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845888" y="120246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962639" y="1202466"/>
            <a:ext cx="350520" cy="58419"/>
          </a:xfrm>
          <a:custGeom>
            <a:avLst/>
            <a:gdLst/>
            <a:ahLst/>
            <a:cxnLst/>
            <a:rect l="l" t="t" r="r" b="b"/>
            <a:pathLst>
              <a:path w="350520" h="58419">
                <a:moveTo>
                  <a:pt x="0" y="58420"/>
                </a:moveTo>
                <a:lnTo>
                  <a:pt x="350240" y="58420"/>
                </a:lnTo>
                <a:lnTo>
                  <a:pt x="35024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845882" y="793533"/>
            <a:ext cx="584200" cy="467359"/>
          </a:xfrm>
          <a:custGeom>
            <a:avLst/>
            <a:gdLst/>
            <a:ahLst/>
            <a:cxnLst/>
            <a:rect l="l" t="t" r="r" b="b"/>
            <a:pathLst>
              <a:path w="584200" h="467359">
                <a:moveTo>
                  <a:pt x="583730" y="292100"/>
                </a:moveTo>
                <a:lnTo>
                  <a:pt x="525360" y="292100"/>
                </a:lnTo>
                <a:lnTo>
                  <a:pt x="525360" y="350520"/>
                </a:lnTo>
                <a:lnTo>
                  <a:pt x="466991" y="350520"/>
                </a:lnTo>
                <a:lnTo>
                  <a:pt x="466991" y="292100"/>
                </a:lnTo>
                <a:lnTo>
                  <a:pt x="466991" y="233680"/>
                </a:lnTo>
                <a:lnTo>
                  <a:pt x="408609" y="233680"/>
                </a:lnTo>
                <a:lnTo>
                  <a:pt x="408609" y="175260"/>
                </a:lnTo>
                <a:lnTo>
                  <a:pt x="466991" y="175260"/>
                </a:lnTo>
                <a:lnTo>
                  <a:pt x="466991" y="58420"/>
                </a:lnTo>
                <a:lnTo>
                  <a:pt x="408609" y="58420"/>
                </a:lnTo>
                <a:lnTo>
                  <a:pt x="408609" y="0"/>
                </a:lnTo>
                <a:lnTo>
                  <a:pt x="175120" y="0"/>
                </a:lnTo>
                <a:lnTo>
                  <a:pt x="175120" y="58420"/>
                </a:lnTo>
                <a:lnTo>
                  <a:pt x="116751" y="58420"/>
                </a:lnTo>
                <a:lnTo>
                  <a:pt x="116751" y="175260"/>
                </a:lnTo>
                <a:lnTo>
                  <a:pt x="175120" y="175260"/>
                </a:lnTo>
                <a:lnTo>
                  <a:pt x="175120" y="233680"/>
                </a:lnTo>
                <a:lnTo>
                  <a:pt x="116751" y="233680"/>
                </a:lnTo>
                <a:lnTo>
                  <a:pt x="116751" y="292100"/>
                </a:lnTo>
                <a:lnTo>
                  <a:pt x="116751" y="350520"/>
                </a:lnTo>
                <a:lnTo>
                  <a:pt x="58369" y="350520"/>
                </a:lnTo>
                <a:lnTo>
                  <a:pt x="58369" y="292100"/>
                </a:lnTo>
                <a:lnTo>
                  <a:pt x="0" y="292100"/>
                </a:lnTo>
                <a:lnTo>
                  <a:pt x="0" y="350520"/>
                </a:lnTo>
                <a:lnTo>
                  <a:pt x="0" y="408940"/>
                </a:lnTo>
                <a:lnTo>
                  <a:pt x="525360" y="408940"/>
                </a:lnTo>
                <a:lnTo>
                  <a:pt x="525360" y="467360"/>
                </a:lnTo>
                <a:lnTo>
                  <a:pt x="583730" y="467360"/>
                </a:lnTo>
                <a:lnTo>
                  <a:pt x="583730" y="408940"/>
                </a:lnTo>
                <a:lnTo>
                  <a:pt x="583730" y="350520"/>
                </a:lnTo>
                <a:lnTo>
                  <a:pt x="583730" y="29210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044595" y="2130720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39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278084" y="2130720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39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102964" y="207230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58420"/>
                </a:moveTo>
                <a:lnTo>
                  <a:pt x="58381" y="58420"/>
                </a:lnTo>
                <a:lnTo>
                  <a:pt x="58381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927845" y="1546529"/>
            <a:ext cx="584200" cy="584200"/>
          </a:xfrm>
          <a:custGeom>
            <a:avLst/>
            <a:gdLst/>
            <a:ahLst/>
            <a:cxnLst/>
            <a:rect l="l" t="t" r="r" b="b"/>
            <a:pathLst>
              <a:path w="584200" h="584200">
                <a:moveTo>
                  <a:pt x="58381" y="116840"/>
                </a:moveTo>
                <a:lnTo>
                  <a:pt x="0" y="116840"/>
                </a:lnTo>
                <a:lnTo>
                  <a:pt x="0" y="175209"/>
                </a:lnTo>
                <a:lnTo>
                  <a:pt x="58381" y="175209"/>
                </a:lnTo>
                <a:lnTo>
                  <a:pt x="58381" y="116840"/>
                </a:lnTo>
                <a:close/>
              </a:path>
              <a:path w="584200" h="584200">
                <a:moveTo>
                  <a:pt x="525348" y="175260"/>
                </a:moveTo>
                <a:lnTo>
                  <a:pt x="466979" y="175260"/>
                </a:lnTo>
                <a:lnTo>
                  <a:pt x="466979" y="116840"/>
                </a:lnTo>
                <a:lnTo>
                  <a:pt x="408609" y="116840"/>
                </a:lnTo>
                <a:lnTo>
                  <a:pt x="408609" y="58420"/>
                </a:lnTo>
                <a:lnTo>
                  <a:pt x="350227" y="58420"/>
                </a:lnTo>
                <a:lnTo>
                  <a:pt x="350227" y="0"/>
                </a:lnTo>
                <a:lnTo>
                  <a:pt x="233489" y="0"/>
                </a:lnTo>
                <a:lnTo>
                  <a:pt x="233489" y="58420"/>
                </a:lnTo>
                <a:lnTo>
                  <a:pt x="175107" y="58420"/>
                </a:lnTo>
                <a:lnTo>
                  <a:pt x="175107" y="116840"/>
                </a:lnTo>
                <a:lnTo>
                  <a:pt x="116738" y="116840"/>
                </a:lnTo>
                <a:lnTo>
                  <a:pt x="116738" y="175260"/>
                </a:lnTo>
                <a:lnTo>
                  <a:pt x="58369" y="175260"/>
                </a:lnTo>
                <a:lnTo>
                  <a:pt x="58369" y="292100"/>
                </a:lnTo>
                <a:lnTo>
                  <a:pt x="116738" y="292100"/>
                </a:lnTo>
                <a:lnTo>
                  <a:pt x="116738" y="350520"/>
                </a:lnTo>
                <a:lnTo>
                  <a:pt x="175107" y="350520"/>
                </a:lnTo>
                <a:lnTo>
                  <a:pt x="175107" y="408940"/>
                </a:lnTo>
                <a:lnTo>
                  <a:pt x="116738" y="408940"/>
                </a:lnTo>
                <a:lnTo>
                  <a:pt x="116738" y="467080"/>
                </a:lnTo>
                <a:lnTo>
                  <a:pt x="58381" y="467080"/>
                </a:lnTo>
                <a:lnTo>
                  <a:pt x="58381" y="525449"/>
                </a:lnTo>
                <a:lnTo>
                  <a:pt x="116751" y="525449"/>
                </a:lnTo>
                <a:lnTo>
                  <a:pt x="116751" y="467360"/>
                </a:lnTo>
                <a:lnTo>
                  <a:pt x="175107" y="467360"/>
                </a:lnTo>
                <a:lnTo>
                  <a:pt x="175107" y="525780"/>
                </a:lnTo>
                <a:lnTo>
                  <a:pt x="350227" y="525780"/>
                </a:lnTo>
                <a:lnTo>
                  <a:pt x="350227" y="584200"/>
                </a:lnTo>
                <a:lnTo>
                  <a:pt x="408609" y="584200"/>
                </a:lnTo>
                <a:lnTo>
                  <a:pt x="408609" y="525780"/>
                </a:lnTo>
                <a:lnTo>
                  <a:pt x="408609" y="467360"/>
                </a:lnTo>
                <a:lnTo>
                  <a:pt x="466979" y="467360"/>
                </a:lnTo>
                <a:lnTo>
                  <a:pt x="466979" y="408940"/>
                </a:lnTo>
                <a:lnTo>
                  <a:pt x="408609" y="408940"/>
                </a:lnTo>
                <a:lnTo>
                  <a:pt x="408609" y="350520"/>
                </a:lnTo>
                <a:lnTo>
                  <a:pt x="466979" y="350520"/>
                </a:lnTo>
                <a:lnTo>
                  <a:pt x="466979" y="292100"/>
                </a:lnTo>
                <a:lnTo>
                  <a:pt x="525348" y="292100"/>
                </a:lnTo>
                <a:lnTo>
                  <a:pt x="525348" y="175260"/>
                </a:lnTo>
                <a:close/>
              </a:path>
              <a:path w="584200" h="584200">
                <a:moveTo>
                  <a:pt x="525360" y="467067"/>
                </a:moveTo>
                <a:lnTo>
                  <a:pt x="466991" y="467067"/>
                </a:lnTo>
                <a:lnTo>
                  <a:pt x="466991" y="525437"/>
                </a:lnTo>
                <a:lnTo>
                  <a:pt x="525360" y="525437"/>
                </a:lnTo>
                <a:lnTo>
                  <a:pt x="525360" y="467067"/>
                </a:lnTo>
                <a:close/>
              </a:path>
              <a:path w="584200" h="584200">
                <a:moveTo>
                  <a:pt x="583730" y="116840"/>
                </a:moveTo>
                <a:lnTo>
                  <a:pt x="525360" y="116840"/>
                </a:lnTo>
                <a:lnTo>
                  <a:pt x="525360" y="175209"/>
                </a:lnTo>
                <a:lnTo>
                  <a:pt x="583730" y="175209"/>
                </a:lnTo>
                <a:lnTo>
                  <a:pt x="583730" y="11684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397282" y="2072209"/>
            <a:ext cx="59055" cy="42545"/>
          </a:xfrm>
          <a:custGeom>
            <a:avLst/>
            <a:gdLst/>
            <a:ahLst/>
            <a:cxnLst/>
            <a:rect l="l" t="t" r="r" b="b"/>
            <a:pathLst>
              <a:path w="59055" h="42544">
                <a:moveTo>
                  <a:pt x="0" y="42340"/>
                </a:moveTo>
                <a:lnTo>
                  <a:pt x="58445" y="42340"/>
                </a:lnTo>
                <a:lnTo>
                  <a:pt x="58445" y="0"/>
                </a:lnTo>
                <a:lnTo>
                  <a:pt x="0" y="0"/>
                </a:lnTo>
                <a:lnTo>
                  <a:pt x="0" y="4234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689534" y="2072209"/>
            <a:ext cx="59055" cy="42545"/>
          </a:xfrm>
          <a:custGeom>
            <a:avLst/>
            <a:gdLst/>
            <a:ahLst/>
            <a:cxnLst/>
            <a:rect l="l" t="t" r="r" b="b"/>
            <a:pathLst>
              <a:path w="59055" h="42544">
                <a:moveTo>
                  <a:pt x="0" y="42340"/>
                </a:moveTo>
                <a:lnTo>
                  <a:pt x="58445" y="42340"/>
                </a:lnTo>
                <a:lnTo>
                  <a:pt x="58445" y="0"/>
                </a:lnTo>
                <a:lnTo>
                  <a:pt x="0" y="0"/>
                </a:lnTo>
                <a:lnTo>
                  <a:pt x="0" y="4234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397282" y="2013789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890" y="58420"/>
                </a:lnTo>
                <a:lnTo>
                  <a:pt x="11689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631076" y="2013789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280379" y="1838529"/>
            <a:ext cx="59055" cy="175260"/>
          </a:xfrm>
          <a:custGeom>
            <a:avLst/>
            <a:gdLst/>
            <a:ahLst/>
            <a:cxnLst/>
            <a:rect l="l" t="t" r="r" b="b"/>
            <a:pathLst>
              <a:path w="59055" h="175260">
                <a:moveTo>
                  <a:pt x="0" y="175259"/>
                </a:moveTo>
                <a:lnTo>
                  <a:pt x="58445" y="175259"/>
                </a:lnTo>
                <a:lnTo>
                  <a:pt x="5844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397282" y="1838529"/>
            <a:ext cx="351155" cy="175260"/>
          </a:xfrm>
          <a:custGeom>
            <a:avLst/>
            <a:gdLst/>
            <a:ahLst/>
            <a:cxnLst/>
            <a:rect l="l" t="t" r="r" b="b"/>
            <a:pathLst>
              <a:path w="351155" h="175260">
                <a:moveTo>
                  <a:pt x="0" y="175259"/>
                </a:moveTo>
                <a:lnTo>
                  <a:pt x="350697" y="175259"/>
                </a:lnTo>
                <a:lnTo>
                  <a:pt x="35069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280373" y="1546440"/>
            <a:ext cx="584835" cy="467359"/>
          </a:xfrm>
          <a:custGeom>
            <a:avLst/>
            <a:gdLst/>
            <a:ahLst/>
            <a:cxnLst/>
            <a:rect l="l" t="t" r="r" b="b"/>
            <a:pathLst>
              <a:path w="584835" h="467360">
                <a:moveTo>
                  <a:pt x="584504" y="233680"/>
                </a:moveTo>
                <a:lnTo>
                  <a:pt x="467601" y="233680"/>
                </a:lnTo>
                <a:lnTo>
                  <a:pt x="467601" y="175260"/>
                </a:lnTo>
                <a:lnTo>
                  <a:pt x="409155" y="175260"/>
                </a:lnTo>
                <a:lnTo>
                  <a:pt x="409155" y="116840"/>
                </a:lnTo>
                <a:lnTo>
                  <a:pt x="350697" y="116840"/>
                </a:lnTo>
                <a:lnTo>
                  <a:pt x="350697" y="58420"/>
                </a:lnTo>
                <a:lnTo>
                  <a:pt x="409155" y="58420"/>
                </a:lnTo>
                <a:lnTo>
                  <a:pt x="409155" y="0"/>
                </a:lnTo>
                <a:lnTo>
                  <a:pt x="175348" y="0"/>
                </a:lnTo>
                <a:lnTo>
                  <a:pt x="175348" y="58420"/>
                </a:lnTo>
                <a:lnTo>
                  <a:pt x="233794" y="58420"/>
                </a:lnTo>
                <a:lnTo>
                  <a:pt x="233794" y="116840"/>
                </a:lnTo>
                <a:lnTo>
                  <a:pt x="175348" y="116840"/>
                </a:lnTo>
                <a:lnTo>
                  <a:pt x="175348" y="175260"/>
                </a:lnTo>
                <a:lnTo>
                  <a:pt x="116903" y="175260"/>
                </a:lnTo>
                <a:lnTo>
                  <a:pt x="116903" y="233680"/>
                </a:lnTo>
                <a:lnTo>
                  <a:pt x="0" y="233680"/>
                </a:lnTo>
                <a:lnTo>
                  <a:pt x="0" y="292100"/>
                </a:lnTo>
                <a:lnTo>
                  <a:pt x="526046" y="292100"/>
                </a:lnTo>
                <a:lnTo>
                  <a:pt x="526046" y="467360"/>
                </a:lnTo>
                <a:lnTo>
                  <a:pt x="584504" y="467360"/>
                </a:lnTo>
                <a:lnTo>
                  <a:pt x="584504" y="292100"/>
                </a:lnTo>
                <a:lnTo>
                  <a:pt x="584504" y="23368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740754" y="213058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682377" y="2013749"/>
            <a:ext cx="350520" cy="175260"/>
          </a:xfrm>
          <a:custGeom>
            <a:avLst/>
            <a:gdLst/>
            <a:ahLst/>
            <a:cxnLst/>
            <a:rect l="l" t="t" r="r" b="b"/>
            <a:pathLst>
              <a:path w="350520" h="175260">
                <a:moveTo>
                  <a:pt x="350240" y="0"/>
                </a:moveTo>
                <a:lnTo>
                  <a:pt x="0" y="0"/>
                </a:lnTo>
                <a:lnTo>
                  <a:pt x="0" y="58420"/>
                </a:lnTo>
                <a:lnTo>
                  <a:pt x="58369" y="58420"/>
                </a:lnTo>
                <a:lnTo>
                  <a:pt x="58369" y="116840"/>
                </a:lnTo>
                <a:lnTo>
                  <a:pt x="233489" y="116840"/>
                </a:lnTo>
                <a:lnTo>
                  <a:pt x="233489" y="175260"/>
                </a:lnTo>
                <a:lnTo>
                  <a:pt x="291858" y="175260"/>
                </a:lnTo>
                <a:lnTo>
                  <a:pt x="291858" y="116840"/>
                </a:lnTo>
                <a:lnTo>
                  <a:pt x="291858" y="58420"/>
                </a:lnTo>
                <a:lnTo>
                  <a:pt x="350240" y="58420"/>
                </a:lnTo>
                <a:lnTo>
                  <a:pt x="350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565634" y="195532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682385" y="1955322"/>
            <a:ext cx="350520" cy="58419"/>
          </a:xfrm>
          <a:custGeom>
            <a:avLst/>
            <a:gdLst/>
            <a:ahLst/>
            <a:cxnLst/>
            <a:rect l="l" t="t" r="r" b="b"/>
            <a:pathLst>
              <a:path w="350520" h="58419">
                <a:moveTo>
                  <a:pt x="0" y="58420"/>
                </a:moveTo>
                <a:lnTo>
                  <a:pt x="350240" y="58420"/>
                </a:lnTo>
                <a:lnTo>
                  <a:pt x="35024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565626" y="1546389"/>
            <a:ext cx="584200" cy="467359"/>
          </a:xfrm>
          <a:custGeom>
            <a:avLst/>
            <a:gdLst/>
            <a:ahLst/>
            <a:cxnLst/>
            <a:rect l="l" t="t" r="r" b="b"/>
            <a:pathLst>
              <a:path w="584200" h="467360">
                <a:moveTo>
                  <a:pt x="583730" y="292100"/>
                </a:moveTo>
                <a:lnTo>
                  <a:pt x="525360" y="292100"/>
                </a:lnTo>
                <a:lnTo>
                  <a:pt x="525360" y="350520"/>
                </a:lnTo>
                <a:lnTo>
                  <a:pt x="466991" y="350520"/>
                </a:lnTo>
                <a:lnTo>
                  <a:pt x="466991" y="292100"/>
                </a:lnTo>
                <a:lnTo>
                  <a:pt x="466991" y="233680"/>
                </a:lnTo>
                <a:lnTo>
                  <a:pt x="408609" y="233680"/>
                </a:lnTo>
                <a:lnTo>
                  <a:pt x="408609" y="175260"/>
                </a:lnTo>
                <a:lnTo>
                  <a:pt x="466991" y="175260"/>
                </a:lnTo>
                <a:lnTo>
                  <a:pt x="466991" y="58420"/>
                </a:lnTo>
                <a:lnTo>
                  <a:pt x="408609" y="58420"/>
                </a:lnTo>
                <a:lnTo>
                  <a:pt x="408609" y="0"/>
                </a:lnTo>
                <a:lnTo>
                  <a:pt x="175120" y="0"/>
                </a:lnTo>
                <a:lnTo>
                  <a:pt x="175120" y="58420"/>
                </a:lnTo>
                <a:lnTo>
                  <a:pt x="116751" y="58420"/>
                </a:lnTo>
                <a:lnTo>
                  <a:pt x="116751" y="175260"/>
                </a:lnTo>
                <a:lnTo>
                  <a:pt x="175120" y="175260"/>
                </a:lnTo>
                <a:lnTo>
                  <a:pt x="175120" y="233680"/>
                </a:lnTo>
                <a:lnTo>
                  <a:pt x="116751" y="233680"/>
                </a:lnTo>
                <a:lnTo>
                  <a:pt x="116751" y="292100"/>
                </a:lnTo>
                <a:lnTo>
                  <a:pt x="116751" y="350520"/>
                </a:lnTo>
                <a:lnTo>
                  <a:pt x="58369" y="350520"/>
                </a:lnTo>
                <a:lnTo>
                  <a:pt x="58369" y="292100"/>
                </a:lnTo>
                <a:lnTo>
                  <a:pt x="0" y="292100"/>
                </a:lnTo>
                <a:lnTo>
                  <a:pt x="0" y="350520"/>
                </a:lnTo>
                <a:lnTo>
                  <a:pt x="0" y="408940"/>
                </a:lnTo>
                <a:lnTo>
                  <a:pt x="525360" y="408940"/>
                </a:lnTo>
                <a:lnTo>
                  <a:pt x="525360" y="467360"/>
                </a:lnTo>
                <a:lnTo>
                  <a:pt x="583730" y="467360"/>
                </a:lnTo>
                <a:lnTo>
                  <a:pt x="583730" y="408940"/>
                </a:lnTo>
                <a:lnTo>
                  <a:pt x="583730" y="350520"/>
                </a:lnTo>
                <a:lnTo>
                  <a:pt x="583730" y="292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044595" y="5664113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39" h="58420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278084" y="5664113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39" h="58420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102964" y="560569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58419"/>
                </a:moveTo>
                <a:lnTo>
                  <a:pt x="58381" y="58419"/>
                </a:lnTo>
                <a:lnTo>
                  <a:pt x="5838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927845" y="5079923"/>
            <a:ext cx="584200" cy="584200"/>
          </a:xfrm>
          <a:custGeom>
            <a:avLst/>
            <a:gdLst/>
            <a:ahLst/>
            <a:cxnLst/>
            <a:rect l="l" t="t" r="r" b="b"/>
            <a:pathLst>
              <a:path w="584200" h="584200">
                <a:moveTo>
                  <a:pt x="58381" y="116840"/>
                </a:moveTo>
                <a:lnTo>
                  <a:pt x="0" y="116840"/>
                </a:lnTo>
                <a:lnTo>
                  <a:pt x="0" y="175209"/>
                </a:lnTo>
                <a:lnTo>
                  <a:pt x="58381" y="175209"/>
                </a:lnTo>
                <a:lnTo>
                  <a:pt x="58381" y="116840"/>
                </a:lnTo>
                <a:close/>
              </a:path>
              <a:path w="584200" h="584200">
                <a:moveTo>
                  <a:pt x="525348" y="175260"/>
                </a:moveTo>
                <a:lnTo>
                  <a:pt x="466979" y="175260"/>
                </a:lnTo>
                <a:lnTo>
                  <a:pt x="466979" y="116840"/>
                </a:lnTo>
                <a:lnTo>
                  <a:pt x="408609" y="116840"/>
                </a:lnTo>
                <a:lnTo>
                  <a:pt x="408609" y="58420"/>
                </a:lnTo>
                <a:lnTo>
                  <a:pt x="350227" y="58420"/>
                </a:lnTo>
                <a:lnTo>
                  <a:pt x="350227" y="0"/>
                </a:lnTo>
                <a:lnTo>
                  <a:pt x="233489" y="0"/>
                </a:lnTo>
                <a:lnTo>
                  <a:pt x="233489" y="58420"/>
                </a:lnTo>
                <a:lnTo>
                  <a:pt x="175107" y="58420"/>
                </a:lnTo>
                <a:lnTo>
                  <a:pt x="175107" y="116840"/>
                </a:lnTo>
                <a:lnTo>
                  <a:pt x="116738" y="116840"/>
                </a:lnTo>
                <a:lnTo>
                  <a:pt x="116738" y="175260"/>
                </a:lnTo>
                <a:lnTo>
                  <a:pt x="58369" y="175260"/>
                </a:lnTo>
                <a:lnTo>
                  <a:pt x="58369" y="292100"/>
                </a:lnTo>
                <a:lnTo>
                  <a:pt x="116738" y="292100"/>
                </a:lnTo>
                <a:lnTo>
                  <a:pt x="116738" y="350520"/>
                </a:lnTo>
                <a:lnTo>
                  <a:pt x="175107" y="350520"/>
                </a:lnTo>
                <a:lnTo>
                  <a:pt x="175107" y="408940"/>
                </a:lnTo>
                <a:lnTo>
                  <a:pt x="116738" y="408940"/>
                </a:lnTo>
                <a:lnTo>
                  <a:pt x="116738" y="467080"/>
                </a:lnTo>
                <a:lnTo>
                  <a:pt x="58381" y="467080"/>
                </a:lnTo>
                <a:lnTo>
                  <a:pt x="58381" y="525449"/>
                </a:lnTo>
                <a:lnTo>
                  <a:pt x="116751" y="525449"/>
                </a:lnTo>
                <a:lnTo>
                  <a:pt x="116751" y="467360"/>
                </a:lnTo>
                <a:lnTo>
                  <a:pt x="175107" y="467360"/>
                </a:lnTo>
                <a:lnTo>
                  <a:pt x="175107" y="525780"/>
                </a:lnTo>
                <a:lnTo>
                  <a:pt x="350227" y="525780"/>
                </a:lnTo>
                <a:lnTo>
                  <a:pt x="350227" y="584200"/>
                </a:lnTo>
                <a:lnTo>
                  <a:pt x="408609" y="584200"/>
                </a:lnTo>
                <a:lnTo>
                  <a:pt x="408609" y="525780"/>
                </a:lnTo>
                <a:lnTo>
                  <a:pt x="408609" y="467360"/>
                </a:lnTo>
                <a:lnTo>
                  <a:pt x="466979" y="467360"/>
                </a:lnTo>
                <a:lnTo>
                  <a:pt x="466979" y="408940"/>
                </a:lnTo>
                <a:lnTo>
                  <a:pt x="408609" y="408940"/>
                </a:lnTo>
                <a:lnTo>
                  <a:pt x="408609" y="350520"/>
                </a:lnTo>
                <a:lnTo>
                  <a:pt x="466979" y="350520"/>
                </a:lnTo>
                <a:lnTo>
                  <a:pt x="466979" y="292100"/>
                </a:lnTo>
                <a:lnTo>
                  <a:pt x="525348" y="292100"/>
                </a:lnTo>
                <a:lnTo>
                  <a:pt x="525348" y="175260"/>
                </a:lnTo>
                <a:close/>
              </a:path>
              <a:path w="584200" h="584200">
                <a:moveTo>
                  <a:pt x="525360" y="467067"/>
                </a:moveTo>
                <a:lnTo>
                  <a:pt x="466991" y="467067"/>
                </a:lnTo>
                <a:lnTo>
                  <a:pt x="466991" y="525437"/>
                </a:lnTo>
                <a:lnTo>
                  <a:pt x="525360" y="525437"/>
                </a:lnTo>
                <a:lnTo>
                  <a:pt x="525360" y="467067"/>
                </a:lnTo>
                <a:close/>
              </a:path>
              <a:path w="584200" h="584200">
                <a:moveTo>
                  <a:pt x="583730" y="116840"/>
                </a:moveTo>
                <a:lnTo>
                  <a:pt x="525360" y="116840"/>
                </a:lnTo>
                <a:lnTo>
                  <a:pt x="525360" y="175209"/>
                </a:lnTo>
                <a:lnTo>
                  <a:pt x="583730" y="175209"/>
                </a:lnTo>
                <a:lnTo>
                  <a:pt x="583730" y="11684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338824" y="566402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0" y="58419"/>
                </a:moveTo>
                <a:lnTo>
                  <a:pt x="116903" y="58419"/>
                </a:lnTo>
                <a:lnTo>
                  <a:pt x="11690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689534" y="566402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0" y="58419"/>
                </a:moveTo>
                <a:lnTo>
                  <a:pt x="116890" y="58419"/>
                </a:lnTo>
                <a:lnTo>
                  <a:pt x="11689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397282" y="5605602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5" h="58420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689534" y="5605602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5" h="58420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397282" y="554718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0" y="58420"/>
                </a:moveTo>
                <a:lnTo>
                  <a:pt x="116890" y="58420"/>
                </a:lnTo>
                <a:lnTo>
                  <a:pt x="11689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631076" y="5547182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280379" y="5371922"/>
            <a:ext cx="59055" cy="175260"/>
          </a:xfrm>
          <a:custGeom>
            <a:avLst/>
            <a:gdLst/>
            <a:ahLst/>
            <a:cxnLst/>
            <a:rect l="l" t="t" r="r" b="b"/>
            <a:pathLst>
              <a:path w="59055" h="175260">
                <a:moveTo>
                  <a:pt x="0" y="175259"/>
                </a:moveTo>
                <a:lnTo>
                  <a:pt x="58445" y="175259"/>
                </a:lnTo>
                <a:lnTo>
                  <a:pt x="5844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397282" y="5371922"/>
            <a:ext cx="351155" cy="175260"/>
          </a:xfrm>
          <a:custGeom>
            <a:avLst/>
            <a:gdLst/>
            <a:ahLst/>
            <a:cxnLst/>
            <a:rect l="l" t="t" r="r" b="b"/>
            <a:pathLst>
              <a:path w="351155" h="175260">
                <a:moveTo>
                  <a:pt x="0" y="175259"/>
                </a:moveTo>
                <a:lnTo>
                  <a:pt x="350697" y="175259"/>
                </a:lnTo>
                <a:lnTo>
                  <a:pt x="35069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280373" y="5079822"/>
            <a:ext cx="584835" cy="467359"/>
          </a:xfrm>
          <a:custGeom>
            <a:avLst/>
            <a:gdLst/>
            <a:ahLst/>
            <a:cxnLst/>
            <a:rect l="l" t="t" r="r" b="b"/>
            <a:pathLst>
              <a:path w="584835" h="467360">
                <a:moveTo>
                  <a:pt x="584504" y="233680"/>
                </a:moveTo>
                <a:lnTo>
                  <a:pt x="467601" y="233680"/>
                </a:lnTo>
                <a:lnTo>
                  <a:pt x="467601" y="175260"/>
                </a:lnTo>
                <a:lnTo>
                  <a:pt x="409155" y="175260"/>
                </a:lnTo>
                <a:lnTo>
                  <a:pt x="409155" y="116840"/>
                </a:lnTo>
                <a:lnTo>
                  <a:pt x="350697" y="116840"/>
                </a:lnTo>
                <a:lnTo>
                  <a:pt x="350697" y="58420"/>
                </a:lnTo>
                <a:lnTo>
                  <a:pt x="409155" y="58420"/>
                </a:lnTo>
                <a:lnTo>
                  <a:pt x="409155" y="0"/>
                </a:lnTo>
                <a:lnTo>
                  <a:pt x="175348" y="0"/>
                </a:lnTo>
                <a:lnTo>
                  <a:pt x="175348" y="58420"/>
                </a:lnTo>
                <a:lnTo>
                  <a:pt x="233794" y="58420"/>
                </a:lnTo>
                <a:lnTo>
                  <a:pt x="233794" y="116840"/>
                </a:lnTo>
                <a:lnTo>
                  <a:pt x="175348" y="116840"/>
                </a:lnTo>
                <a:lnTo>
                  <a:pt x="175348" y="175260"/>
                </a:lnTo>
                <a:lnTo>
                  <a:pt x="116903" y="175260"/>
                </a:lnTo>
                <a:lnTo>
                  <a:pt x="116903" y="233680"/>
                </a:lnTo>
                <a:lnTo>
                  <a:pt x="0" y="233680"/>
                </a:lnTo>
                <a:lnTo>
                  <a:pt x="0" y="292100"/>
                </a:lnTo>
                <a:lnTo>
                  <a:pt x="526046" y="292100"/>
                </a:lnTo>
                <a:lnTo>
                  <a:pt x="526046" y="467360"/>
                </a:lnTo>
                <a:lnTo>
                  <a:pt x="584504" y="467360"/>
                </a:lnTo>
                <a:lnTo>
                  <a:pt x="584504" y="292100"/>
                </a:lnTo>
                <a:lnTo>
                  <a:pt x="584504" y="23368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740754" y="566397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682377" y="5547143"/>
            <a:ext cx="350520" cy="175260"/>
          </a:xfrm>
          <a:custGeom>
            <a:avLst/>
            <a:gdLst/>
            <a:ahLst/>
            <a:cxnLst/>
            <a:rect l="l" t="t" r="r" b="b"/>
            <a:pathLst>
              <a:path w="350520" h="175260">
                <a:moveTo>
                  <a:pt x="350240" y="0"/>
                </a:moveTo>
                <a:lnTo>
                  <a:pt x="0" y="0"/>
                </a:lnTo>
                <a:lnTo>
                  <a:pt x="0" y="58420"/>
                </a:lnTo>
                <a:lnTo>
                  <a:pt x="58369" y="58420"/>
                </a:lnTo>
                <a:lnTo>
                  <a:pt x="58369" y="116840"/>
                </a:lnTo>
                <a:lnTo>
                  <a:pt x="233489" y="116840"/>
                </a:lnTo>
                <a:lnTo>
                  <a:pt x="233489" y="175260"/>
                </a:lnTo>
                <a:lnTo>
                  <a:pt x="291858" y="175260"/>
                </a:lnTo>
                <a:lnTo>
                  <a:pt x="291858" y="116840"/>
                </a:lnTo>
                <a:lnTo>
                  <a:pt x="291858" y="58420"/>
                </a:lnTo>
                <a:lnTo>
                  <a:pt x="350240" y="58420"/>
                </a:lnTo>
                <a:lnTo>
                  <a:pt x="350240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3565634" y="548871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682385" y="5488715"/>
            <a:ext cx="350520" cy="58419"/>
          </a:xfrm>
          <a:custGeom>
            <a:avLst/>
            <a:gdLst/>
            <a:ahLst/>
            <a:cxnLst/>
            <a:rect l="l" t="t" r="r" b="b"/>
            <a:pathLst>
              <a:path w="350520" h="58420">
                <a:moveTo>
                  <a:pt x="0" y="58420"/>
                </a:moveTo>
                <a:lnTo>
                  <a:pt x="350240" y="58420"/>
                </a:lnTo>
                <a:lnTo>
                  <a:pt x="35024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565626" y="5079784"/>
            <a:ext cx="584200" cy="467359"/>
          </a:xfrm>
          <a:custGeom>
            <a:avLst/>
            <a:gdLst/>
            <a:ahLst/>
            <a:cxnLst/>
            <a:rect l="l" t="t" r="r" b="b"/>
            <a:pathLst>
              <a:path w="584200" h="467360">
                <a:moveTo>
                  <a:pt x="583730" y="292100"/>
                </a:moveTo>
                <a:lnTo>
                  <a:pt x="525360" y="292100"/>
                </a:lnTo>
                <a:lnTo>
                  <a:pt x="525360" y="350520"/>
                </a:lnTo>
                <a:lnTo>
                  <a:pt x="466991" y="350520"/>
                </a:lnTo>
                <a:lnTo>
                  <a:pt x="466991" y="292100"/>
                </a:lnTo>
                <a:lnTo>
                  <a:pt x="466991" y="233680"/>
                </a:lnTo>
                <a:lnTo>
                  <a:pt x="408609" y="233680"/>
                </a:lnTo>
                <a:lnTo>
                  <a:pt x="408609" y="175260"/>
                </a:lnTo>
                <a:lnTo>
                  <a:pt x="466991" y="175260"/>
                </a:lnTo>
                <a:lnTo>
                  <a:pt x="466991" y="58420"/>
                </a:lnTo>
                <a:lnTo>
                  <a:pt x="408609" y="58420"/>
                </a:lnTo>
                <a:lnTo>
                  <a:pt x="408609" y="0"/>
                </a:lnTo>
                <a:lnTo>
                  <a:pt x="175120" y="0"/>
                </a:lnTo>
                <a:lnTo>
                  <a:pt x="175120" y="58420"/>
                </a:lnTo>
                <a:lnTo>
                  <a:pt x="116751" y="58420"/>
                </a:lnTo>
                <a:lnTo>
                  <a:pt x="116751" y="175260"/>
                </a:lnTo>
                <a:lnTo>
                  <a:pt x="175120" y="175260"/>
                </a:lnTo>
                <a:lnTo>
                  <a:pt x="175120" y="233680"/>
                </a:lnTo>
                <a:lnTo>
                  <a:pt x="116751" y="233680"/>
                </a:lnTo>
                <a:lnTo>
                  <a:pt x="116751" y="292100"/>
                </a:lnTo>
                <a:lnTo>
                  <a:pt x="116751" y="350520"/>
                </a:lnTo>
                <a:lnTo>
                  <a:pt x="58369" y="350520"/>
                </a:lnTo>
                <a:lnTo>
                  <a:pt x="58369" y="292100"/>
                </a:lnTo>
                <a:lnTo>
                  <a:pt x="0" y="292100"/>
                </a:lnTo>
                <a:lnTo>
                  <a:pt x="0" y="350520"/>
                </a:lnTo>
                <a:lnTo>
                  <a:pt x="0" y="408940"/>
                </a:lnTo>
                <a:lnTo>
                  <a:pt x="525360" y="408940"/>
                </a:lnTo>
                <a:lnTo>
                  <a:pt x="525360" y="467360"/>
                </a:lnTo>
                <a:lnTo>
                  <a:pt x="583730" y="467360"/>
                </a:lnTo>
                <a:lnTo>
                  <a:pt x="583730" y="408940"/>
                </a:lnTo>
                <a:lnTo>
                  <a:pt x="583730" y="350520"/>
                </a:lnTo>
                <a:lnTo>
                  <a:pt x="583730" y="29210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324849" y="2130720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40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558338" y="2130720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40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383218" y="207230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81" y="58420"/>
                </a:lnTo>
                <a:lnTo>
                  <a:pt x="58381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208101" y="1546529"/>
            <a:ext cx="584200" cy="584200"/>
          </a:xfrm>
          <a:custGeom>
            <a:avLst/>
            <a:gdLst/>
            <a:ahLst/>
            <a:cxnLst/>
            <a:rect l="l" t="t" r="r" b="b"/>
            <a:pathLst>
              <a:path w="584200" h="584200">
                <a:moveTo>
                  <a:pt x="58369" y="116840"/>
                </a:moveTo>
                <a:lnTo>
                  <a:pt x="0" y="116840"/>
                </a:lnTo>
                <a:lnTo>
                  <a:pt x="0" y="175209"/>
                </a:lnTo>
                <a:lnTo>
                  <a:pt x="58369" y="175209"/>
                </a:lnTo>
                <a:lnTo>
                  <a:pt x="58369" y="116840"/>
                </a:lnTo>
                <a:close/>
              </a:path>
              <a:path w="584200" h="584200">
                <a:moveTo>
                  <a:pt x="525348" y="175260"/>
                </a:moveTo>
                <a:lnTo>
                  <a:pt x="466979" y="175260"/>
                </a:lnTo>
                <a:lnTo>
                  <a:pt x="466979" y="116840"/>
                </a:lnTo>
                <a:lnTo>
                  <a:pt x="408609" y="116840"/>
                </a:lnTo>
                <a:lnTo>
                  <a:pt x="408609" y="58420"/>
                </a:lnTo>
                <a:lnTo>
                  <a:pt x="350227" y="58420"/>
                </a:lnTo>
                <a:lnTo>
                  <a:pt x="350227" y="0"/>
                </a:lnTo>
                <a:lnTo>
                  <a:pt x="233489" y="0"/>
                </a:lnTo>
                <a:lnTo>
                  <a:pt x="233489" y="58420"/>
                </a:lnTo>
                <a:lnTo>
                  <a:pt x="175107" y="58420"/>
                </a:lnTo>
                <a:lnTo>
                  <a:pt x="175107" y="116840"/>
                </a:lnTo>
                <a:lnTo>
                  <a:pt x="116738" y="116840"/>
                </a:lnTo>
                <a:lnTo>
                  <a:pt x="116738" y="175260"/>
                </a:lnTo>
                <a:lnTo>
                  <a:pt x="58369" y="175260"/>
                </a:lnTo>
                <a:lnTo>
                  <a:pt x="58369" y="292100"/>
                </a:lnTo>
                <a:lnTo>
                  <a:pt x="116738" y="292100"/>
                </a:lnTo>
                <a:lnTo>
                  <a:pt x="116738" y="350520"/>
                </a:lnTo>
                <a:lnTo>
                  <a:pt x="175107" y="350520"/>
                </a:lnTo>
                <a:lnTo>
                  <a:pt x="175107" y="408940"/>
                </a:lnTo>
                <a:lnTo>
                  <a:pt x="116738" y="408940"/>
                </a:lnTo>
                <a:lnTo>
                  <a:pt x="116738" y="467080"/>
                </a:lnTo>
                <a:lnTo>
                  <a:pt x="58369" y="467080"/>
                </a:lnTo>
                <a:lnTo>
                  <a:pt x="58369" y="525449"/>
                </a:lnTo>
                <a:lnTo>
                  <a:pt x="116738" y="525449"/>
                </a:lnTo>
                <a:lnTo>
                  <a:pt x="116738" y="467360"/>
                </a:lnTo>
                <a:lnTo>
                  <a:pt x="175107" y="467360"/>
                </a:lnTo>
                <a:lnTo>
                  <a:pt x="175107" y="525780"/>
                </a:lnTo>
                <a:lnTo>
                  <a:pt x="350227" y="525780"/>
                </a:lnTo>
                <a:lnTo>
                  <a:pt x="350227" y="584200"/>
                </a:lnTo>
                <a:lnTo>
                  <a:pt x="408609" y="584200"/>
                </a:lnTo>
                <a:lnTo>
                  <a:pt x="408609" y="525780"/>
                </a:lnTo>
                <a:lnTo>
                  <a:pt x="408609" y="467360"/>
                </a:lnTo>
                <a:lnTo>
                  <a:pt x="466979" y="467360"/>
                </a:lnTo>
                <a:lnTo>
                  <a:pt x="466979" y="408940"/>
                </a:lnTo>
                <a:lnTo>
                  <a:pt x="408609" y="408940"/>
                </a:lnTo>
                <a:lnTo>
                  <a:pt x="408609" y="350520"/>
                </a:lnTo>
                <a:lnTo>
                  <a:pt x="466979" y="350520"/>
                </a:lnTo>
                <a:lnTo>
                  <a:pt x="466979" y="292100"/>
                </a:lnTo>
                <a:lnTo>
                  <a:pt x="525348" y="292100"/>
                </a:lnTo>
                <a:lnTo>
                  <a:pt x="525348" y="175260"/>
                </a:lnTo>
                <a:close/>
              </a:path>
              <a:path w="584200" h="584200">
                <a:moveTo>
                  <a:pt x="525360" y="467067"/>
                </a:moveTo>
                <a:lnTo>
                  <a:pt x="466991" y="467067"/>
                </a:lnTo>
                <a:lnTo>
                  <a:pt x="466991" y="525437"/>
                </a:lnTo>
                <a:lnTo>
                  <a:pt x="525360" y="525437"/>
                </a:lnTo>
                <a:lnTo>
                  <a:pt x="525360" y="467067"/>
                </a:lnTo>
                <a:close/>
              </a:path>
              <a:path w="584200" h="584200">
                <a:moveTo>
                  <a:pt x="583730" y="116840"/>
                </a:moveTo>
                <a:lnTo>
                  <a:pt x="525360" y="116840"/>
                </a:lnTo>
                <a:lnTo>
                  <a:pt x="525360" y="175209"/>
                </a:lnTo>
                <a:lnTo>
                  <a:pt x="583730" y="175209"/>
                </a:lnTo>
                <a:lnTo>
                  <a:pt x="583730" y="116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619077" y="2130629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19"/>
                </a:moveTo>
                <a:lnTo>
                  <a:pt x="116903" y="58419"/>
                </a:lnTo>
                <a:lnTo>
                  <a:pt x="11690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969787" y="2130629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19"/>
                </a:moveTo>
                <a:lnTo>
                  <a:pt x="116890" y="58419"/>
                </a:lnTo>
                <a:lnTo>
                  <a:pt x="11689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677535" y="2072209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19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6969787" y="2072209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19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677535" y="2013789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911330" y="2013789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560632" y="1838529"/>
            <a:ext cx="59055" cy="175260"/>
          </a:xfrm>
          <a:custGeom>
            <a:avLst/>
            <a:gdLst/>
            <a:ahLst/>
            <a:cxnLst/>
            <a:rect l="l" t="t" r="r" b="b"/>
            <a:pathLst>
              <a:path w="59054" h="175260">
                <a:moveTo>
                  <a:pt x="0" y="175259"/>
                </a:moveTo>
                <a:lnTo>
                  <a:pt x="58445" y="175259"/>
                </a:lnTo>
                <a:lnTo>
                  <a:pt x="5844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6677535" y="1838529"/>
            <a:ext cx="351155" cy="175260"/>
          </a:xfrm>
          <a:custGeom>
            <a:avLst/>
            <a:gdLst/>
            <a:ahLst/>
            <a:cxnLst/>
            <a:rect l="l" t="t" r="r" b="b"/>
            <a:pathLst>
              <a:path w="351154" h="175260">
                <a:moveTo>
                  <a:pt x="0" y="175259"/>
                </a:moveTo>
                <a:lnTo>
                  <a:pt x="350697" y="175259"/>
                </a:lnTo>
                <a:lnTo>
                  <a:pt x="35069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560629" y="1546440"/>
            <a:ext cx="584835" cy="467359"/>
          </a:xfrm>
          <a:custGeom>
            <a:avLst/>
            <a:gdLst/>
            <a:ahLst/>
            <a:cxnLst/>
            <a:rect l="l" t="t" r="r" b="b"/>
            <a:pathLst>
              <a:path w="584834" h="467360">
                <a:moveTo>
                  <a:pt x="584504" y="233680"/>
                </a:moveTo>
                <a:lnTo>
                  <a:pt x="467601" y="233680"/>
                </a:lnTo>
                <a:lnTo>
                  <a:pt x="467601" y="175260"/>
                </a:lnTo>
                <a:lnTo>
                  <a:pt x="409155" y="175260"/>
                </a:lnTo>
                <a:lnTo>
                  <a:pt x="409155" y="116840"/>
                </a:lnTo>
                <a:lnTo>
                  <a:pt x="350697" y="116840"/>
                </a:lnTo>
                <a:lnTo>
                  <a:pt x="350697" y="58420"/>
                </a:lnTo>
                <a:lnTo>
                  <a:pt x="409155" y="58420"/>
                </a:lnTo>
                <a:lnTo>
                  <a:pt x="409155" y="0"/>
                </a:lnTo>
                <a:lnTo>
                  <a:pt x="175348" y="0"/>
                </a:lnTo>
                <a:lnTo>
                  <a:pt x="175348" y="58420"/>
                </a:lnTo>
                <a:lnTo>
                  <a:pt x="233807" y="58420"/>
                </a:lnTo>
                <a:lnTo>
                  <a:pt x="233807" y="116840"/>
                </a:lnTo>
                <a:lnTo>
                  <a:pt x="175348" y="116840"/>
                </a:lnTo>
                <a:lnTo>
                  <a:pt x="175348" y="175260"/>
                </a:lnTo>
                <a:lnTo>
                  <a:pt x="116903" y="175260"/>
                </a:lnTo>
                <a:lnTo>
                  <a:pt x="116903" y="233680"/>
                </a:lnTo>
                <a:lnTo>
                  <a:pt x="0" y="233680"/>
                </a:lnTo>
                <a:lnTo>
                  <a:pt x="0" y="292100"/>
                </a:lnTo>
                <a:lnTo>
                  <a:pt x="526046" y="292100"/>
                </a:lnTo>
                <a:lnTo>
                  <a:pt x="526046" y="467360"/>
                </a:lnTo>
                <a:lnTo>
                  <a:pt x="584504" y="467360"/>
                </a:lnTo>
                <a:lnTo>
                  <a:pt x="584504" y="292100"/>
                </a:lnTo>
                <a:lnTo>
                  <a:pt x="584504" y="23368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021008" y="213058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962633" y="2013749"/>
            <a:ext cx="350520" cy="175260"/>
          </a:xfrm>
          <a:custGeom>
            <a:avLst/>
            <a:gdLst/>
            <a:ahLst/>
            <a:cxnLst/>
            <a:rect l="l" t="t" r="r" b="b"/>
            <a:pathLst>
              <a:path w="350520" h="175260">
                <a:moveTo>
                  <a:pt x="350240" y="0"/>
                </a:moveTo>
                <a:lnTo>
                  <a:pt x="0" y="0"/>
                </a:lnTo>
                <a:lnTo>
                  <a:pt x="0" y="58420"/>
                </a:lnTo>
                <a:lnTo>
                  <a:pt x="58369" y="58420"/>
                </a:lnTo>
                <a:lnTo>
                  <a:pt x="58369" y="116840"/>
                </a:lnTo>
                <a:lnTo>
                  <a:pt x="233489" y="116840"/>
                </a:lnTo>
                <a:lnTo>
                  <a:pt x="233489" y="175260"/>
                </a:lnTo>
                <a:lnTo>
                  <a:pt x="291858" y="175260"/>
                </a:lnTo>
                <a:lnTo>
                  <a:pt x="291858" y="116840"/>
                </a:lnTo>
                <a:lnTo>
                  <a:pt x="291858" y="58420"/>
                </a:lnTo>
                <a:lnTo>
                  <a:pt x="350240" y="58420"/>
                </a:lnTo>
                <a:lnTo>
                  <a:pt x="350240" y="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845888" y="195532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962639" y="1955322"/>
            <a:ext cx="350520" cy="58419"/>
          </a:xfrm>
          <a:custGeom>
            <a:avLst/>
            <a:gdLst/>
            <a:ahLst/>
            <a:cxnLst/>
            <a:rect l="l" t="t" r="r" b="b"/>
            <a:pathLst>
              <a:path w="350520" h="58419">
                <a:moveTo>
                  <a:pt x="0" y="58420"/>
                </a:moveTo>
                <a:lnTo>
                  <a:pt x="350240" y="58420"/>
                </a:lnTo>
                <a:lnTo>
                  <a:pt x="35024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845882" y="1546389"/>
            <a:ext cx="584200" cy="467359"/>
          </a:xfrm>
          <a:custGeom>
            <a:avLst/>
            <a:gdLst/>
            <a:ahLst/>
            <a:cxnLst/>
            <a:rect l="l" t="t" r="r" b="b"/>
            <a:pathLst>
              <a:path w="584200" h="467360">
                <a:moveTo>
                  <a:pt x="583730" y="292100"/>
                </a:moveTo>
                <a:lnTo>
                  <a:pt x="525360" y="292100"/>
                </a:lnTo>
                <a:lnTo>
                  <a:pt x="525360" y="350520"/>
                </a:lnTo>
                <a:lnTo>
                  <a:pt x="466991" y="350520"/>
                </a:lnTo>
                <a:lnTo>
                  <a:pt x="466991" y="292100"/>
                </a:lnTo>
                <a:lnTo>
                  <a:pt x="466991" y="233680"/>
                </a:lnTo>
                <a:lnTo>
                  <a:pt x="408609" y="233680"/>
                </a:lnTo>
                <a:lnTo>
                  <a:pt x="408609" y="175260"/>
                </a:lnTo>
                <a:lnTo>
                  <a:pt x="466991" y="175260"/>
                </a:lnTo>
                <a:lnTo>
                  <a:pt x="466991" y="58420"/>
                </a:lnTo>
                <a:lnTo>
                  <a:pt x="408609" y="58420"/>
                </a:lnTo>
                <a:lnTo>
                  <a:pt x="408609" y="0"/>
                </a:lnTo>
                <a:lnTo>
                  <a:pt x="175120" y="0"/>
                </a:lnTo>
                <a:lnTo>
                  <a:pt x="175120" y="58420"/>
                </a:lnTo>
                <a:lnTo>
                  <a:pt x="116751" y="58420"/>
                </a:lnTo>
                <a:lnTo>
                  <a:pt x="116751" y="175260"/>
                </a:lnTo>
                <a:lnTo>
                  <a:pt x="175120" y="175260"/>
                </a:lnTo>
                <a:lnTo>
                  <a:pt x="175120" y="233680"/>
                </a:lnTo>
                <a:lnTo>
                  <a:pt x="116751" y="233680"/>
                </a:lnTo>
                <a:lnTo>
                  <a:pt x="116751" y="292100"/>
                </a:lnTo>
                <a:lnTo>
                  <a:pt x="116751" y="350520"/>
                </a:lnTo>
                <a:lnTo>
                  <a:pt x="58369" y="350520"/>
                </a:lnTo>
                <a:lnTo>
                  <a:pt x="58369" y="292100"/>
                </a:lnTo>
                <a:lnTo>
                  <a:pt x="0" y="292100"/>
                </a:lnTo>
                <a:lnTo>
                  <a:pt x="0" y="350520"/>
                </a:lnTo>
                <a:lnTo>
                  <a:pt x="0" y="408940"/>
                </a:lnTo>
                <a:lnTo>
                  <a:pt x="525360" y="408940"/>
                </a:lnTo>
                <a:lnTo>
                  <a:pt x="525360" y="467360"/>
                </a:lnTo>
                <a:lnTo>
                  <a:pt x="583730" y="467360"/>
                </a:lnTo>
                <a:lnTo>
                  <a:pt x="583730" y="408940"/>
                </a:lnTo>
                <a:lnTo>
                  <a:pt x="583730" y="350520"/>
                </a:lnTo>
                <a:lnTo>
                  <a:pt x="583730" y="29210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044595" y="2883576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39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278084" y="2883576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39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102964" y="282515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58420"/>
                </a:moveTo>
                <a:lnTo>
                  <a:pt x="58381" y="58420"/>
                </a:lnTo>
                <a:lnTo>
                  <a:pt x="58381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969679" y="2299385"/>
            <a:ext cx="542290" cy="584200"/>
          </a:xfrm>
          <a:custGeom>
            <a:avLst/>
            <a:gdLst/>
            <a:ahLst/>
            <a:cxnLst/>
            <a:rect l="l" t="t" r="r" b="b"/>
            <a:pathLst>
              <a:path w="542289" h="584200">
                <a:moveTo>
                  <a:pt x="16548" y="116840"/>
                </a:moveTo>
                <a:lnTo>
                  <a:pt x="0" y="116840"/>
                </a:lnTo>
                <a:lnTo>
                  <a:pt x="0" y="175209"/>
                </a:lnTo>
                <a:lnTo>
                  <a:pt x="16548" y="175209"/>
                </a:lnTo>
                <a:lnTo>
                  <a:pt x="16548" y="116840"/>
                </a:lnTo>
                <a:close/>
              </a:path>
              <a:path w="542289" h="584200">
                <a:moveTo>
                  <a:pt x="483514" y="175260"/>
                </a:moveTo>
                <a:lnTo>
                  <a:pt x="425145" y="175260"/>
                </a:lnTo>
                <a:lnTo>
                  <a:pt x="425145" y="116840"/>
                </a:lnTo>
                <a:lnTo>
                  <a:pt x="366776" y="116840"/>
                </a:lnTo>
                <a:lnTo>
                  <a:pt x="366776" y="58420"/>
                </a:lnTo>
                <a:lnTo>
                  <a:pt x="308394" y="58420"/>
                </a:lnTo>
                <a:lnTo>
                  <a:pt x="308394" y="0"/>
                </a:lnTo>
                <a:lnTo>
                  <a:pt x="191655" y="0"/>
                </a:lnTo>
                <a:lnTo>
                  <a:pt x="191655" y="58420"/>
                </a:lnTo>
                <a:lnTo>
                  <a:pt x="133273" y="58420"/>
                </a:lnTo>
                <a:lnTo>
                  <a:pt x="133273" y="116840"/>
                </a:lnTo>
                <a:lnTo>
                  <a:pt x="74904" y="116840"/>
                </a:lnTo>
                <a:lnTo>
                  <a:pt x="74904" y="175260"/>
                </a:lnTo>
                <a:lnTo>
                  <a:pt x="16535" y="175260"/>
                </a:lnTo>
                <a:lnTo>
                  <a:pt x="16535" y="292100"/>
                </a:lnTo>
                <a:lnTo>
                  <a:pt x="74904" y="292100"/>
                </a:lnTo>
                <a:lnTo>
                  <a:pt x="74904" y="350520"/>
                </a:lnTo>
                <a:lnTo>
                  <a:pt x="133273" y="350520"/>
                </a:lnTo>
                <a:lnTo>
                  <a:pt x="133273" y="408940"/>
                </a:lnTo>
                <a:lnTo>
                  <a:pt x="74904" y="408940"/>
                </a:lnTo>
                <a:lnTo>
                  <a:pt x="74904" y="467080"/>
                </a:lnTo>
                <a:lnTo>
                  <a:pt x="16548" y="467080"/>
                </a:lnTo>
                <a:lnTo>
                  <a:pt x="16548" y="525449"/>
                </a:lnTo>
                <a:lnTo>
                  <a:pt x="74917" y="525449"/>
                </a:lnTo>
                <a:lnTo>
                  <a:pt x="74917" y="467360"/>
                </a:lnTo>
                <a:lnTo>
                  <a:pt x="133273" y="467360"/>
                </a:lnTo>
                <a:lnTo>
                  <a:pt x="133273" y="525780"/>
                </a:lnTo>
                <a:lnTo>
                  <a:pt x="308394" y="525780"/>
                </a:lnTo>
                <a:lnTo>
                  <a:pt x="308394" y="584200"/>
                </a:lnTo>
                <a:lnTo>
                  <a:pt x="366776" y="584200"/>
                </a:lnTo>
                <a:lnTo>
                  <a:pt x="366776" y="525780"/>
                </a:lnTo>
                <a:lnTo>
                  <a:pt x="366776" y="467360"/>
                </a:lnTo>
                <a:lnTo>
                  <a:pt x="425145" y="467360"/>
                </a:lnTo>
                <a:lnTo>
                  <a:pt x="425145" y="408940"/>
                </a:lnTo>
                <a:lnTo>
                  <a:pt x="366776" y="408940"/>
                </a:lnTo>
                <a:lnTo>
                  <a:pt x="366776" y="350520"/>
                </a:lnTo>
                <a:lnTo>
                  <a:pt x="425145" y="350520"/>
                </a:lnTo>
                <a:lnTo>
                  <a:pt x="425145" y="292100"/>
                </a:lnTo>
                <a:lnTo>
                  <a:pt x="483514" y="292100"/>
                </a:lnTo>
                <a:lnTo>
                  <a:pt x="483514" y="175260"/>
                </a:lnTo>
                <a:close/>
              </a:path>
              <a:path w="542289" h="584200">
                <a:moveTo>
                  <a:pt x="483527" y="467067"/>
                </a:moveTo>
                <a:lnTo>
                  <a:pt x="425157" y="467067"/>
                </a:lnTo>
                <a:lnTo>
                  <a:pt x="425157" y="525437"/>
                </a:lnTo>
                <a:lnTo>
                  <a:pt x="483527" y="525437"/>
                </a:lnTo>
                <a:lnTo>
                  <a:pt x="483527" y="467067"/>
                </a:lnTo>
                <a:close/>
              </a:path>
              <a:path w="542289" h="584200">
                <a:moveTo>
                  <a:pt x="541896" y="116840"/>
                </a:moveTo>
                <a:lnTo>
                  <a:pt x="483527" y="116840"/>
                </a:lnTo>
                <a:lnTo>
                  <a:pt x="483527" y="175209"/>
                </a:lnTo>
                <a:lnTo>
                  <a:pt x="541896" y="175209"/>
                </a:lnTo>
                <a:lnTo>
                  <a:pt x="541896" y="116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740754" y="288343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682377" y="2766605"/>
            <a:ext cx="350520" cy="175260"/>
          </a:xfrm>
          <a:custGeom>
            <a:avLst/>
            <a:gdLst/>
            <a:ahLst/>
            <a:cxnLst/>
            <a:rect l="l" t="t" r="r" b="b"/>
            <a:pathLst>
              <a:path w="350520" h="175260">
                <a:moveTo>
                  <a:pt x="350240" y="0"/>
                </a:moveTo>
                <a:lnTo>
                  <a:pt x="0" y="0"/>
                </a:lnTo>
                <a:lnTo>
                  <a:pt x="0" y="58420"/>
                </a:lnTo>
                <a:lnTo>
                  <a:pt x="58369" y="58420"/>
                </a:lnTo>
                <a:lnTo>
                  <a:pt x="58369" y="116840"/>
                </a:lnTo>
                <a:lnTo>
                  <a:pt x="233489" y="116840"/>
                </a:lnTo>
                <a:lnTo>
                  <a:pt x="233489" y="175260"/>
                </a:lnTo>
                <a:lnTo>
                  <a:pt x="291858" y="175260"/>
                </a:lnTo>
                <a:lnTo>
                  <a:pt x="291858" y="116840"/>
                </a:lnTo>
                <a:lnTo>
                  <a:pt x="291858" y="58420"/>
                </a:lnTo>
                <a:lnTo>
                  <a:pt x="350240" y="58420"/>
                </a:lnTo>
                <a:lnTo>
                  <a:pt x="350240" y="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565634" y="270817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682385" y="2708179"/>
            <a:ext cx="350520" cy="58419"/>
          </a:xfrm>
          <a:custGeom>
            <a:avLst/>
            <a:gdLst/>
            <a:ahLst/>
            <a:cxnLst/>
            <a:rect l="l" t="t" r="r" b="b"/>
            <a:pathLst>
              <a:path w="350520" h="58419">
                <a:moveTo>
                  <a:pt x="0" y="58420"/>
                </a:moveTo>
                <a:lnTo>
                  <a:pt x="350240" y="58420"/>
                </a:lnTo>
                <a:lnTo>
                  <a:pt x="35024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565626" y="2299245"/>
            <a:ext cx="584200" cy="467359"/>
          </a:xfrm>
          <a:custGeom>
            <a:avLst/>
            <a:gdLst/>
            <a:ahLst/>
            <a:cxnLst/>
            <a:rect l="l" t="t" r="r" b="b"/>
            <a:pathLst>
              <a:path w="584200" h="467360">
                <a:moveTo>
                  <a:pt x="583730" y="292100"/>
                </a:moveTo>
                <a:lnTo>
                  <a:pt x="525360" y="292100"/>
                </a:lnTo>
                <a:lnTo>
                  <a:pt x="525360" y="350520"/>
                </a:lnTo>
                <a:lnTo>
                  <a:pt x="466991" y="350520"/>
                </a:lnTo>
                <a:lnTo>
                  <a:pt x="466991" y="292100"/>
                </a:lnTo>
                <a:lnTo>
                  <a:pt x="466991" y="233680"/>
                </a:lnTo>
                <a:lnTo>
                  <a:pt x="408609" y="233680"/>
                </a:lnTo>
                <a:lnTo>
                  <a:pt x="408609" y="175260"/>
                </a:lnTo>
                <a:lnTo>
                  <a:pt x="466991" y="175260"/>
                </a:lnTo>
                <a:lnTo>
                  <a:pt x="466991" y="58420"/>
                </a:lnTo>
                <a:lnTo>
                  <a:pt x="408609" y="58420"/>
                </a:lnTo>
                <a:lnTo>
                  <a:pt x="408609" y="0"/>
                </a:lnTo>
                <a:lnTo>
                  <a:pt x="175120" y="0"/>
                </a:lnTo>
                <a:lnTo>
                  <a:pt x="175120" y="58420"/>
                </a:lnTo>
                <a:lnTo>
                  <a:pt x="116751" y="58420"/>
                </a:lnTo>
                <a:lnTo>
                  <a:pt x="116751" y="175260"/>
                </a:lnTo>
                <a:lnTo>
                  <a:pt x="175120" y="175260"/>
                </a:lnTo>
                <a:lnTo>
                  <a:pt x="175120" y="233680"/>
                </a:lnTo>
                <a:lnTo>
                  <a:pt x="116751" y="233680"/>
                </a:lnTo>
                <a:lnTo>
                  <a:pt x="116751" y="292100"/>
                </a:lnTo>
                <a:lnTo>
                  <a:pt x="116751" y="350520"/>
                </a:lnTo>
                <a:lnTo>
                  <a:pt x="58369" y="350520"/>
                </a:lnTo>
                <a:lnTo>
                  <a:pt x="58369" y="292100"/>
                </a:lnTo>
                <a:lnTo>
                  <a:pt x="0" y="292100"/>
                </a:lnTo>
                <a:lnTo>
                  <a:pt x="0" y="350520"/>
                </a:lnTo>
                <a:lnTo>
                  <a:pt x="0" y="408940"/>
                </a:lnTo>
                <a:lnTo>
                  <a:pt x="525360" y="408940"/>
                </a:lnTo>
                <a:lnTo>
                  <a:pt x="525360" y="467360"/>
                </a:lnTo>
                <a:lnTo>
                  <a:pt x="583730" y="467360"/>
                </a:lnTo>
                <a:lnTo>
                  <a:pt x="583730" y="408940"/>
                </a:lnTo>
                <a:lnTo>
                  <a:pt x="583730" y="350520"/>
                </a:lnTo>
                <a:lnTo>
                  <a:pt x="583730" y="29210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324849" y="2883576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40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7558338" y="2883576"/>
            <a:ext cx="116839" cy="58419"/>
          </a:xfrm>
          <a:custGeom>
            <a:avLst/>
            <a:gdLst/>
            <a:ahLst/>
            <a:cxnLst/>
            <a:rect l="l" t="t" r="r" b="b"/>
            <a:pathLst>
              <a:path w="116840" h="58419">
                <a:moveTo>
                  <a:pt x="0" y="58419"/>
                </a:moveTo>
                <a:lnTo>
                  <a:pt x="116751" y="58419"/>
                </a:lnTo>
                <a:lnTo>
                  <a:pt x="11675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383218" y="282515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81" y="58420"/>
                </a:lnTo>
                <a:lnTo>
                  <a:pt x="58381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208101" y="2299385"/>
            <a:ext cx="584200" cy="584200"/>
          </a:xfrm>
          <a:custGeom>
            <a:avLst/>
            <a:gdLst/>
            <a:ahLst/>
            <a:cxnLst/>
            <a:rect l="l" t="t" r="r" b="b"/>
            <a:pathLst>
              <a:path w="584200" h="584200">
                <a:moveTo>
                  <a:pt x="58369" y="116840"/>
                </a:moveTo>
                <a:lnTo>
                  <a:pt x="0" y="116840"/>
                </a:lnTo>
                <a:lnTo>
                  <a:pt x="0" y="175209"/>
                </a:lnTo>
                <a:lnTo>
                  <a:pt x="58369" y="175209"/>
                </a:lnTo>
                <a:lnTo>
                  <a:pt x="58369" y="116840"/>
                </a:lnTo>
                <a:close/>
              </a:path>
              <a:path w="584200" h="584200">
                <a:moveTo>
                  <a:pt x="525348" y="175260"/>
                </a:moveTo>
                <a:lnTo>
                  <a:pt x="466979" y="175260"/>
                </a:lnTo>
                <a:lnTo>
                  <a:pt x="466979" y="116840"/>
                </a:lnTo>
                <a:lnTo>
                  <a:pt x="408609" y="116840"/>
                </a:lnTo>
                <a:lnTo>
                  <a:pt x="408609" y="58420"/>
                </a:lnTo>
                <a:lnTo>
                  <a:pt x="350227" y="58420"/>
                </a:lnTo>
                <a:lnTo>
                  <a:pt x="350227" y="0"/>
                </a:lnTo>
                <a:lnTo>
                  <a:pt x="233489" y="0"/>
                </a:lnTo>
                <a:lnTo>
                  <a:pt x="233489" y="58420"/>
                </a:lnTo>
                <a:lnTo>
                  <a:pt x="175107" y="58420"/>
                </a:lnTo>
                <a:lnTo>
                  <a:pt x="175107" y="116840"/>
                </a:lnTo>
                <a:lnTo>
                  <a:pt x="116738" y="116840"/>
                </a:lnTo>
                <a:lnTo>
                  <a:pt x="116738" y="175260"/>
                </a:lnTo>
                <a:lnTo>
                  <a:pt x="58369" y="175260"/>
                </a:lnTo>
                <a:lnTo>
                  <a:pt x="58369" y="292100"/>
                </a:lnTo>
                <a:lnTo>
                  <a:pt x="116738" y="292100"/>
                </a:lnTo>
                <a:lnTo>
                  <a:pt x="116738" y="350520"/>
                </a:lnTo>
                <a:lnTo>
                  <a:pt x="175107" y="350520"/>
                </a:lnTo>
                <a:lnTo>
                  <a:pt x="175107" y="408940"/>
                </a:lnTo>
                <a:lnTo>
                  <a:pt x="116738" y="408940"/>
                </a:lnTo>
                <a:lnTo>
                  <a:pt x="116738" y="467080"/>
                </a:lnTo>
                <a:lnTo>
                  <a:pt x="58369" y="467080"/>
                </a:lnTo>
                <a:lnTo>
                  <a:pt x="58369" y="525449"/>
                </a:lnTo>
                <a:lnTo>
                  <a:pt x="116738" y="525449"/>
                </a:lnTo>
                <a:lnTo>
                  <a:pt x="116738" y="467360"/>
                </a:lnTo>
                <a:lnTo>
                  <a:pt x="175107" y="467360"/>
                </a:lnTo>
                <a:lnTo>
                  <a:pt x="175107" y="525780"/>
                </a:lnTo>
                <a:lnTo>
                  <a:pt x="350227" y="525780"/>
                </a:lnTo>
                <a:lnTo>
                  <a:pt x="350227" y="584200"/>
                </a:lnTo>
                <a:lnTo>
                  <a:pt x="408609" y="584200"/>
                </a:lnTo>
                <a:lnTo>
                  <a:pt x="408609" y="525780"/>
                </a:lnTo>
                <a:lnTo>
                  <a:pt x="408609" y="467360"/>
                </a:lnTo>
                <a:lnTo>
                  <a:pt x="466979" y="467360"/>
                </a:lnTo>
                <a:lnTo>
                  <a:pt x="466979" y="408940"/>
                </a:lnTo>
                <a:lnTo>
                  <a:pt x="408609" y="408940"/>
                </a:lnTo>
                <a:lnTo>
                  <a:pt x="408609" y="350520"/>
                </a:lnTo>
                <a:lnTo>
                  <a:pt x="466979" y="350520"/>
                </a:lnTo>
                <a:lnTo>
                  <a:pt x="466979" y="292100"/>
                </a:lnTo>
                <a:lnTo>
                  <a:pt x="525348" y="292100"/>
                </a:lnTo>
                <a:lnTo>
                  <a:pt x="525348" y="175260"/>
                </a:lnTo>
                <a:close/>
              </a:path>
              <a:path w="584200" h="584200">
                <a:moveTo>
                  <a:pt x="525360" y="467067"/>
                </a:moveTo>
                <a:lnTo>
                  <a:pt x="466991" y="467067"/>
                </a:lnTo>
                <a:lnTo>
                  <a:pt x="466991" y="525437"/>
                </a:lnTo>
                <a:lnTo>
                  <a:pt x="525360" y="525437"/>
                </a:lnTo>
                <a:lnTo>
                  <a:pt x="525360" y="467067"/>
                </a:lnTo>
                <a:close/>
              </a:path>
              <a:path w="584200" h="584200">
                <a:moveTo>
                  <a:pt x="583730" y="116840"/>
                </a:moveTo>
                <a:lnTo>
                  <a:pt x="525360" y="116840"/>
                </a:lnTo>
                <a:lnTo>
                  <a:pt x="525360" y="175209"/>
                </a:lnTo>
                <a:lnTo>
                  <a:pt x="583730" y="175209"/>
                </a:lnTo>
                <a:lnTo>
                  <a:pt x="583730" y="116840"/>
                </a:lnTo>
                <a:close/>
              </a:path>
            </a:pathLst>
          </a:custGeom>
          <a:solidFill>
            <a:srgbClr val="CD4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619077" y="2883486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19"/>
                </a:moveTo>
                <a:lnTo>
                  <a:pt x="116903" y="58419"/>
                </a:lnTo>
                <a:lnTo>
                  <a:pt x="11690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969787" y="2883486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19"/>
                </a:moveTo>
                <a:lnTo>
                  <a:pt x="116890" y="58419"/>
                </a:lnTo>
                <a:lnTo>
                  <a:pt x="11689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677535" y="2825066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19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969787" y="2825066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19">
                <a:moveTo>
                  <a:pt x="0" y="58420"/>
                </a:moveTo>
                <a:lnTo>
                  <a:pt x="58445" y="58420"/>
                </a:lnTo>
                <a:lnTo>
                  <a:pt x="58445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677535" y="2766646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911330" y="2766646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19">
                <a:moveTo>
                  <a:pt x="0" y="58420"/>
                </a:moveTo>
                <a:lnTo>
                  <a:pt x="116903" y="58420"/>
                </a:lnTo>
                <a:lnTo>
                  <a:pt x="11690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560632" y="2591386"/>
            <a:ext cx="59055" cy="175260"/>
          </a:xfrm>
          <a:custGeom>
            <a:avLst/>
            <a:gdLst/>
            <a:ahLst/>
            <a:cxnLst/>
            <a:rect l="l" t="t" r="r" b="b"/>
            <a:pathLst>
              <a:path w="59054" h="175260">
                <a:moveTo>
                  <a:pt x="0" y="175259"/>
                </a:moveTo>
                <a:lnTo>
                  <a:pt x="58445" y="175259"/>
                </a:lnTo>
                <a:lnTo>
                  <a:pt x="5844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677535" y="2591386"/>
            <a:ext cx="351155" cy="175260"/>
          </a:xfrm>
          <a:custGeom>
            <a:avLst/>
            <a:gdLst/>
            <a:ahLst/>
            <a:cxnLst/>
            <a:rect l="l" t="t" r="r" b="b"/>
            <a:pathLst>
              <a:path w="351154" h="175260">
                <a:moveTo>
                  <a:pt x="0" y="175259"/>
                </a:moveTo>
                <a:lnTo>
                  <a:pt x="350697" y="175259"/>
                </a:lnTo>
                <a:lnTo>
                  <a:pt x="35069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560629" y="2299296"/>
            <a:ext cx="584835" cy="467359"/>
          </a:xfrm>
          <a:custGeom>
            <a:avLst/>
            <a:gdLst/>
            <a:ahLst/>
            <a:cxnLst/>
            <a:rect l="l" t="t" r="r" b="b"/>
            <a:pathLst>
              <a:path w="584834" h="467360">
                <a:moveTo>
                  <a:pt x="584504" y="233680"/>
                </a:moveTo>
                <a:lnTo>
                  <a:pt x="467601" y="233680"/>
                </a:lnTo>
                <a:lnTo>
                  <a:pt x="467601" y="175260"/>
                </a:lnTo>
                <a:lnTo>
                  <a:pt x="409155" y="175260"/>
                </a:lnTo>
                <a:lnTo>
                  <a:pt x="409155" y="116840"/>
                </a:lnTo>
                <a:lnTo>
                  <a:pt x="350697" y="116840"/>
                </a:lnTo>
                <a:lnTo>
                  <a:pt x="350697" y="58420"/>
                </a:lnTo>
                <a:lnTo>
                  <a:pt x="409155" y="58420"/>
                </a:lnTo>
                <a:lnTo>
                  <a:pt x="409155" y="0"/>
                </a:lnTo>
                <a:lnTo>
                  <a:pt x="175348" y="0"/>
                </a:lnTo>
                <a:lnTo>
                  <a:pt x="175348" y="58420"/>
                </a:lnTo>
                <a:lnTo>
                  <a:pt x="233807" y="58420"/>
                </a:lnTo>
                <a:lnTo>
                  <a:pt x="233807" y="116840"/>
                </a:lnTo>
                <a:lnTo>
                  <a:pt x="175348" y="116840"/>
                </a:lnTo>
                <a:lnTo>
                  <a:pt x="175348" y="175260"/>
                </a:lnTo>
                <a:lnTo>
                  <a:pt x="116903" y="175260"/>
                </a:lnTo>
                <a:lnTo>
                  <a:pt x="116903" y="233680"/>
                </a:lnTo>
                <a:lnTo>
                  <a:pt x="0" y="233680"/>
                </a:lnTo>
                <a:lnTo>
                  <a:pt x="0" y="292100"/>
                </a:lnTo>
                <a:lnTo>
                  <a:pt x="526046" y="292100"/>
                </a:lnTo>
                <a:lnTo>
                  <a:pt x="526046" y="467360"/>
                </a:lnTo>
                <a:lnTo>
                  <a:pt x="584504" y="467360"/>
                </a:lnTo>
                <a:lnTo>
                  <a:pt x="584504" y="292100"/>
                </a:lnTo>
                <a:lnTo>
                  <a:pt x="584504" y="233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021008" y="288343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7962633" y="2766605"/>
            <a:ext cx="350520" cy="175260"/>
          </a:xfrm>
          <a:custGeom>
            <a:avLst/>
            <a:gdLst/>
            <a:ahLst/>
            <a:cxnLst/>
            <a:rect l="l" t="t" r="r" b="b"/>
            <a:pathLst>
              <a:path w="350520" h="175260">
                <a:moveTo>
                  <a:pt x="350240" y="0"/>
                </a:moveTo>
                <a:lnTo>
                  <a:pt x="0" y="0"/>
                </a:lnTo>
                <a:lnTo>
                  <a:pt x="0" y="58420"/>
                </a:lnTo>
                <a:lnTo>
                  <a:pt x="58369" y="58420"/>
                </a:lnTo>
                <a:lnTo>
                  <a:pt x="58369" y="116840"/>
                </a:lnTo>
                <a:lnTo>
                  <a:pt x="233489" y="116840"/>
                </a:lnTo>
                <a:lnTo>
                  <a:pt x="233489" y="175260"/>
                </a:lnTo>
                <a:lnTo>
                  <a:pt x="291858" y="175260"/>
                </a:lnTo>
                <a:lnTo>
                  <a:pt x="291858" y="116840"/>
                </a:lnTo>
                <a:lnTo>
                  <a:pt x="291858" y="58420"/>
                </a:lnTo>
                <a:lnTo>
                  <a:pt x="350240" y="58420"/>
                </a:lnTo>
                <a:lnTo>
                  <a:pt x="350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7845888" y="270817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8420"/>
                </a:moveTo>
                <a:lnTo>
                  <a:pt x="58369" y="58420"/>
                </a:lnTo>
                <a:lnTo>
                  <a:pt x="5836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962639" y="2708179"/>
            <a:ext cx="350520" cy="58419"/>
          </a:xfrm>
          <a:custGeom>
            <a:avLst/>
            <a:gdLst/>
            <a:ahLst/>
            <a:cxnLst/>
            <a:rect l="l" t="t" r="r" b="b"/>
            <a:pathLst>
              <a:path w="350520" h="58419">
                <a:moveTo>
                  <a:pt x="0" y="58420"/>
                </a:moveTo>
                <a:lnTo>
                  <a:pt x="350240" y="58420"/>
                </a:lnTo>
                <a:lnTo>
                  <a:pt x="35024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845882" y="2299245"/>
            <a:ext cx="584200" cy="467359"/>
          </a:xfrm>
          <a:custGeom>
            <a:avLst/>
            <a:gdLst/>
            <a:ahLst/>
            <a:cxnLst/>
            <a:rect l="l" t="t" r="r" b="b"/>
            <a:pathLst>
              <a:path w="584200" h="467360">
                <a:moveTo>
                  <a:pt x="583730" y="292100"/>
                </a:moveTo>
                <a:lnTo>
                  <a:pt x="525360" y="292100"/>
                </a:lnTo>
                <a:lnTo>
                  <a:pt x="525360" y="350520"/>
                </a:lnTo>
                <a:lnTo>
                  <a:pt x="466991" y="350520"/>
                </a:lnTo>
                <a:lnTo>
                  <a:pt x="466991" y="292100"/>
                </a:lnTo>
                <a:lnTo>
                  <a:pt x="466991" y="233680"/>
                </a:lnTo>
                <a:lnTo>
                  <a:pt x="408609" y="233680"/>
                </a:lnTo>
                <a:lnTo>
                  <a:pt x="408609" y="175260"/>
                </a:lnTo>
                <a:lnTo>
                  <a:pt x="466991" y="175260"/>
                </a:lnTo>
                <a:lnTo>
                  <a:pt x="466991" y="58420"/>
                </a:lnTo>
                <a:lnTo>
                  <a:pt x="408609" y="58420"/>
                </a:lnTo>
                <a:lnTo>
                  <a:pt x="408609" y="0"/>
                </a:lnTo>
                <a:lnTo>
                  <a:pt x="175120" y="0"/>
                </a:lnTo>
                <a:lnTo>
                  <a:pt x="175120" y="58420"/>
                </a:lnTo>
                <a:lnTo>
                  <a:pt x="116751" y="58420"/>
                </a:lnTo>
                <a:lnTo>
                  <a:pt x="116751" y="175260"/>
                </a:lnTo>
                <a:lnTo>
                  <a:pt x="175120" y="175260"/>
                </a:lnTo>
                <a:lnTo>
                  <a:pt x="175120" y="233680"/>
                </a:lnTo>
                <a:lnTo>
                  <a:pt x="116751" y="233680"/>
                </a:lnTo>
                <a:lnTo>
                  <a:pt x="116751" y="292100"/>
                </a:lnTo>
                <a:lnTo>
                  <a:pt x="116751" y="350520"/>
                </a:lnTo>
                <a:lnTo>
                  <a:pt x="58369" y="350520"/>
                </a:lnTo>
                <a:lnTo>
                  <a:pt x="58369" y="292100"/>
                </a:lnTo>
                <a:lnTo>
                  <a:pt x="0" y="292100"/>
                </a:lnTo>
                <a:lnTo>
                  <a:pt x="0" y="350520"/>
                </a:lnTo>
                <a:lnTo>
                  <a:pt x="0" y="408940"/>
                </a:lnTo>
                <a:lnTo>
                  <a:pt x="525360" y="408940"/>
                </a:lnTo>
                <a:lnTo>
                  <a:pt x="525360" y="467360"/>
                </a:lnTo>
                <a:lnTo>
                  <a:pt x="583730" y="467360"/>
                </a:lnTo>
                <a:lnTo>
                  <a:pt x="583730" y="408940"/>
                </a:lnTo>
                <a:lnTo>
                  <a:pt x="583730" y="350520"/>
                </a:lnTo>
                <a:lnTo>
                  <a:pt x="583730" y="292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2" name="object 212"/>
          <p:cNvGrpSpPr/>
          <p:nvPr/>
        </p:nvGrpSpPr>
        <p:grpSpPr>
          <a:xfrm>
            <a:off x="341998" y="2114550"/>
            <a:ext cx="2628265" cy="1168400"/>
            <a:chOff x="341998" y="2114550"/>
            <a:chExt cx="2628265" cy="1168400"/>
          </a:xfrm>
        </p:grpSpPr>
        <p:sp>
          <p:nvSpPr>
            <p:cNvPr id="213" name="object 213"/>
            <p:cNvSpPr/>
            <p:nvPr/>
          </p:nvSpPr>
          <p:spPr>
            <a:xfrm>
              <a:off x="341998" y="2588234"/>
              <a:ext cx="2628265" cy="695325"/>
            </a:xfrm>
            <a:custGeom>
              <a:avLst/>
              <a:gdLst/>
              <a:ahLst/>
              <a:cxnLst/>
              <a:rect l="l" t="t" r="r" b="b"/>
              <a:pathLst>
                <a:path w="2628265" h="695325">
                  <a:moveTo>
                    <a:pt x="0" y="694715"/>
                  </a:moveTo>
                  <a:lnTo>
                    <a:pt x="2627680" y="694715"/>
                  </a:lnTo>
                  <a:lnTo>
                    <a:pt x="2627680" y="0"/>
                  </a:lnTo>
                  <a:lnTo>
                    <a:pt x="0" y="0"/>
                  </a:lnTo>
                  <a:lnTo>
                    <a:pt x="0" y="694715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341998" y="2114550"/>
              <a:ext cx="2628265" cy="473709"/>
            </a:xfrm>
            <a:custGeom>
              <a:avLst/>
              <a:gdLst/>
              <a:ahLst/>
              <a:cxnLst/>
              <a:rect l="l" t="t" r="r" b="b"/>
              <a:pathLst>
                <a:path w="2628265" h="473710">
                  <a:moveTo>
                    <a:pt x="2627680" y="0"/>
                  </a:moveTo>
                  <a:lnTo>
                    <a:pt x="0" y="0"/>
                  </a:lnTo>
                  <a:lnTo>
                    <a:pt x="0" y="473684"/>
                  </a:lnTo>
                  <a:lnTo>
                    <a:pt x="2627680" y="473684"/>
                  </a:lnTo>
                  <a:lnTo>
                    <a:pt x="2627680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5" name="object 2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939" y="2238867"/>
              <a:ext cx="230722" cy="204549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652409" y="2221276"/>
              <a:ext cx="266065" cy="240029"/>
            </a:xfrm>
            <a:custGeom>
              <a:avLst/>
              <a:gdLst/>
              <a:ahLst/>
              <a:cxnLst/>
              <a:rect l="l" t="t" r="r" b="b"/>
              <a:pathLst>
                <a:path w="266065" h="240030">
                  <a:moveTo>
                    <a:pt x="132883" y="0"/>
                  </a:moveTo>
                  <a:lnTo>
                    <a:pt x="3914" y="196087"/>
                  </a:lnTo>
                  <a:lnTo>
                    <a:pt x="0" y="210637"/>
                  </a:lnTo>
                  <a:lnTo>
                    <a:pt x="978" y="218081"/>
                  </a:lnTo>
                  <a:lnTo>
                    <a:pt x="28908" y="239737"/>
                  </a:lnTo>
                  <a:lnTo>
                    <a:pt x="236858" y="239737"/>
                  </a:lnTo>
                  <a:lnTo>
                    <a:pt x="263127" y="222135"/>
                  </a:lnTo>
                  <a:lnTo>
                    <a:pt x="29238" y="222135"/>
                  </a:lnTo>
                  <a:lnTo>
                    <a:pt x="23224" y="220478"/>
                  </a:lnTo>
                  <a:lnTo>
                    <a:pt x="19108" y="216244"/>
                  </a:lnTo>
                  <a:lnTo>
                    <a:pt x="17524" y="210536"/>
                  </a:lnTo>
                  <a:lnTo>
                    <a:pt x="19103" y="204457"/>
                  </a:lnTo>
                  <a:lnTo>
                    <a:pt x="122761" y="23482"/>
                  </a:lnTo>
                  <a:lnTo>
                    <a:pt x="127196" y="19060"/>
                  </a:lnTo>
                  <a:lnTo>
                    <a:pt x="132895" y="17586"/>
                  </a:lnTo>
                  <a:lnTo>
                    <a:pt x="159633" y="17586"/>
                  </a:lnTo>
                  <a:lnTo>
                    <a:pt x="157889" y="14541"/>
                  </a:lnTo>
                  <a:lnTo>
                    <a:pt x="153253" y="8427"/>
                  </a:lnTo>
                  <a:lnTo>
                    <a:pt x="147348" y="3856"/>
                  </a:lnTo>
                  <a:lnTo>
                    <a:pt x="140462" y="991"/>
                  </a:lnTo>
                  <a:lnTo>
                    <a:pt x="132883" y="0"/>
                  </a:lnTo>
                  <a:close/>
                </a:path>
                <a:path w="266065" h="240030">
                  <a:moveTo>
                    <a:pt x="159633" y="17586"/>
                  </a:moveTo>
                  <a:lnTo>
                    <a:pt x="132895" y="17586"/>
                  </a:lnTo>
                  <a:lnTo>
                    <a:pt x="138595" y="19060"/>
                  </a:lnTo>
                  <a:lnTo>
                    <a:pt x="143030" y="23482"/>
                  </a:lnTo>
                  <a:lnTo>
                    <a:pt x="246662" y="204457"/>
                  </a:lnTo>
                  <a:lnTo>
                    <a:pt x="248249" y="210536"/>
                  </a:lnTo>
                  <a:lnTo>
                    <a:pt x="246668" y="216244"/>
                  </a:lnTo>
                  <a:lnTo>
                    <a:pt x="242554" y="220478"/>
                  </a:lnTo>
                  <a:lnTo>
                    <a:pt x="236540" y="222135"/>
                  </a:lnTo>
                  <a:lnTo>
                    <a:pt x="263127" y="222135"/>
                  </a:lnTo>
                  <a:lnTo>
                    <a:pt x="264800" y="218081"/>
                  </a:lnTo>
                  <a:lnTo>
                    <a:pt x="265779" y="210637"/>
                  </a:lnTo>
                  <a:lnTo>
                    <a:pt x="264800" y="203195"/>
                  </a:lnTo>
                  <a:lnTo>
                    <a:pt x="261864" y="196087"/>
                  </a:lnTo>
                  <a:lnTo>
                    <a:pt x="159633" y="1758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7" name="object 2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39" y="2238867"/>
              <a:ext cx="230722" cy="204549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638691" y="2207468"/>
              <a:ext cx="293370" cy="267970"/>
            </a:xfrm>
            <a:custGeom>
              <a:avLst/>
              <a:gdLst/>
              <a:ahLst/>
              <a:cxnLst/>
              <a:rect l="l" t="t" r="r" b="b"/>
              <a:pathLst>
                <a:path w="293369" h="267969">
                  <a:moveTo>
                    <a:pt x="146601" y="0"/>
                  </a:moveTo>
                  <a:lnTo>
                    <a:pt x="109733" y="21450"/>
                  </a:lnTo>
                  <a:lnTo>
                    <a:pt x="5771" y="202984"/>
                  </a:lnTo>
                  <a:lnTo>
                    <a:pt x="0" y="224447"/>
                  </a:lnTo>
                  <a:lnTo>
                    <a:pt x="1442" y="235413"/>
                  </a:lnTo>
                  <a:lnTo>
                    <a:pt x="31467" y="265896"/>
                  </a:lnTo>
                  <a:lnTo>
                    <a:pt x="42639" y="267360"/>
                  </a:lnTo>
                  <a:lnTo>
                    <a:pt x="250576" y="267360"/>
                  </a:lnTo>
                  <a:lnTo>
                    <a:pt x="261748" y="265896"/>
                  </a:lnTo>
                  <a:lnTo>
                    <a:pt x="271896" y="261667"/>
                  </a:lnTo>
                  <a:lnTo>
                    <a:pt x="280601" y="254919"/>
                  </a:lnTo>
                  <a:lnTo>
                    <a:pt x="281636" y="253555"/>
                  </a:lnTo>
                  <a:lnTo>
                    <a:pt x="42639" y="253555"/>
                  </a:lnTo>
                  <a:lnTo>
                    <a:pt x="35062" y="252561"/>
                  </a:lnTo>
                  <a:lnTo>
                    <a:pt x="13719" y="224440"/>
                  </a:lnTo>
                  <a:lnTo>
                    <a:pt x="14697" y="217005"/>
                  </a:lnTo>
                  <a:lnTo>
                    <a:pt x="121595" y="28359"/>
                  </a:lnTo>
                  <a:lnTo>
                    <a:pt x="146601" y="13804"/>
                  </a:lnTo>
                  <a:lnTo>
                    <a:pt x="177671" y="13804"/>
                  </a:lnTo>
                  <a:lnTo>
                    <a:pt x="176628" y="12430"/>
                  </a:lnTo>
                  <a:lnTo>
                    <a:pt x="167926" y="5686"/>
                  </a:lnTo>
                  <a:lnTo>
                    <a:pt x="157779" y="1462"/>
                  </a:lnTo>
                  <a:lnTo>
                    <a:pt x="146601" y="0"/>
                  </a:lnTo>
                  <a:close/>
                </a:path>
                <a:path w="293369" h="267969">
                  <a:moveTo>
                    <a:pt x="177671" y="13804"/>
                  </a:moveTo>
                  <a:lnTo>
                    <a:pt x="146601" y="13804"/>
                  </a:lnTo>
                  <a:lnTo>
                    <a:pt x="154180" y="14798"/>
                  </a:lnTo>
                  <a:lnTo>
                    <a:pt x="161066" y="17667"/>
                  </a:lnTo>
                  <a:lnTo>
                    <a:pt x="275582" y="209892"/>
                  </a:lnTo>
                  <a:lnTo>
                    <a:pt x="279497" y="224447"/>
                  </a:lnTo>
                  <a:lnTo>
                    <a:pt x="278518" y="231888"/>
                  </a:lnTo>
                  <a:lnTo>
                    <a:pt x="250576" y="253555"/>
                  </a:lnTo>
                  <a:lnTo>
                    <a:pt x="281636" y="253555"/>
                  </a:lnTo>
                  <a:lnTo>
                    <a:pt x="287444" y="245897"/>
                  </a:lnTo>
                  <a:lnTo>
                    <a:pt x="291773" y="235413"/>
                  </a:lnTo>
                  <a:lnTo>
                    <a:pt x="293216" y="224440"/>
                  </a:lnTo>
                  <a:lnTo>
                    <a:pt x="291773" y="213468"/>
                  </a:lnTo>
                  <a:lnTo>
                    <a:pt x="287444" y="202984"/>
                  </a:lnTo>
                  <a:lnTo>
                    <a:pt x="183469" y="21450"/>
                  </a:lnTo>
                  <a:lnTo>
                    <a:pt x="177671" y="13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769772" y="2282354"/>
              <a:ext cx="31115" cy="140970"/>
            </a:xfrm>
            <a:custGeom>
              <a:avLst/>
              <a:gdLst/>
              <a:ahLst/>
              <a:cxnLst/>
              <a:rect l="l" t="t" r="r" b="b"/>
              <a:pathLst>
                <a:path w="31115" h="140969">
                  <a:moveTo>
                    <a:pt x="27330" y="3886"/>
                  </a:moveTo>
                  <a:lnTo>
                    <a:pt x="22821" y="0"/>
                  </a:lnTo>
                  <a:lnTo>
                    <a:pt x="8216" y="0"/>
                  </a:lnTo>
                  <a:lnTo>
                    <a:pt x="3721" y="3886"/>
                  </a:lnTo>
                  <a:lnTo>
                    <a:pt x="3721" y="13195"/>
                  </a:lnTo>
                  <a:lnTo>
                    <a:pt x="4127" y="21501"/>
                  </a:lnTo>
                  <a:lnTo>
                    <a:pt x="11671" y="102133"/>
                  </a:lnTo>
                  <a:lnTo>
                    <a:pt x="19392" y="102133"/>
                  </a:lnTo>
                  <a:lnTo>
                    <a:pt x="26911" y="21501"/>
                  </a:lnTo>
                  <a:lnTo>
                    <a:pt x="27330" y="13195"/>
                  </a:lnTo>
                  <a:lnTo>
                    <a:pt x="27330" y="3886"/>
                  </a:lnTo>
                  <a:close/>
                </a:path>
                <a:path w="31115" h="140969">
                  <a:moveTo>
                    <a:pt x="31051" y="116281"/>
                  </a:moveTo>
                  <a:lnTo>
                    <a:pt x="24142" y="108813"/>
                  </a:lnTo>
                  <a:lnTo>
                    <a:pt x="6908" y="108813"/>
                  </a:lnTo>
                  <a:lnTo>
                    <a:pt x="0" y="116281"/>
                  </a:lnTo>
                  <a:lnTo>
                    <a:pt x="0" y="133159"/>
                  </a:lnTo>
                  <a:lnTo>
                    <a:pt x="6908" y="140360"/>
                  </a:lnTo>
                  <a:lnTo>
                    <a:pt x="24142" y="140360"/>
                  </a:lnTo>
                  <a:lnTo>
                    <a:pt x="31051" y="133159"/>
                  </a:lnTo>
                  <a:lnTo>
                    <a:pt x="31051" y="124714"/>
                  </a:lnTo>
                  <a:lnTo>
                    <a:pt x="31051" y="116281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5086" y="2238867"/>
              <a:ext cx="230722" cy="204549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2027556" y="2221276"/>
              <a:ext cx="266065" cy="240029"/>
            </a:xfrm>
            <a:custGeom>
              <a:avLst/>
              <a:gdLst/>
              <a:ahLst/>
              <a:cxnLst/>
              <a:rect l="l" t="t" r="r" b="b"/>
              <a:pathLst>
                <a:path w="266064" h="240030">
                  <a:moveTo>
                    <a:pt x="132883" y="0"/>
                  </a:moveTo>
                  <a:lnTo>
                    <a:pt x="3914" y="196087"/>
                  </a:lnTo>
                  <a:lnTo>
                    <a:pt x="0" y="210637"/>
                  </a:lnTo>
                  <a:lnTo>
                    <a:pt x="978" y="218081"/>
                  </a:lnTo>
                  <a:lnTo>
                    <a:pt x="28908" y="239737"/>
                  </a:lnTo>
                  <a:lnTo>
                    <a:pt x="236858" y="239737"/>
                  </a:lnTo>
                  <a:lnTo>
                    <a:pt x="263127" y="222135"/>
                  </a:lnTo>
                  <a:lnTo>
                    <a:pt x="29238" y="222135"/>
                  </a:lnTo>
                  <a:lnTo>
                    <a:pt x="23224" y="220478"/>
                  </a:lnTo>
                  <a:lnTo>
                    <a:pt x="19108" y="216244"/>
                  </a:lnTo>
                  <a:lnTo>
                    <a:pt x="17524" y="210536"/>
                  </a:lnTo>
                  <a:lnTo>
                    <a:pt x="19103" y="204457"/>
                  </a:lnTo>
                  <a:lnTo>
                    <a:pt x="122761" y="23482"/>
                  </a:lnTo>
                  <a:lnTo>
                    <a:pt x="127196" y="19060"/>
                  </a:lnTo>
                  <a:lnTo>
                    <a:pt x="132895" y="17586"/>
                  </a:lnTo>
                  <a:lnTo>
                    <a:pt x="159633" y="17586"/>
                  </a:lnTo>
                  <a:lnTo>
                    <a:pt x="157889" y="14541"/>
                  </a:lnTo>
                  <a:lnTo>
                    <a:pt x="153253" y="8427"/>
                  </a:lnTo>
                  <a:lnTo>
                    <a:pt x="147348" y="3856"/>
                  </a:lnTo>
                  <a:lnTo>
                    <a:pt x="140462" y="991"/>
                  </a:lnTo>
                  <a:lnTo>
                    <a:pt x="132883" y="0"/>
                  </a:lnTo>
                  <a:close/>
                </a:path>
                <a:path w="266064" h="240030">
                  <a:moveTo>
                    <a:pt x="159633" y="17586"/>
                  </a:moveTo>
                  <a:lnTo>
                    <a:pt x="132895" y="17586"/>
                  </a:lnTo>
                  <a:lnTo>
                    <a:pt x="138595" y="19060"/>
                  </a:lnTo>
                  <a:lnTo>
                    <a:pt x="143030" y="23482"/>
                  </a:lnTo>
                  <a:lnTo>
                    <a:pt x="246662" y="204457"/>
                  </a:lnTo>
                  <a:lnTo>
                    <a:pt x="248249" y="210536"/>
                  </a:lnTo>
                  <a:lnTo>
                    <a:pt x="246668" y="216244"/>
                  </a:lnTo>
                  <a:lnTo>
                    <a:pt x="242554" y="220478"/>
                  </a:lnTo>
                  <a:lnTo>
                    <a:pt x="236540" y="222135"/>
                  </a:lnTo>
                  <a:lnTo>
                    <a:pt x="263127" y="222135"/>
                  </a:lnTo>
                  <a:lnTo>
                    <a:pt x="264800" y="218081"/>
                  </a:lnTo>
                  <a:lnTo>
                    <a:pt x="265779" y="210637"/>
                  </a:lnTo>
                  <a:lnTo>
                    <a:pt x="264800" y="203195"/>
                  </a:lnTo>
                  <a:lnTo>
                    <a:pt x="261864" y="196087"/>
                  </a:lnTo>
                  <a:lnTo>
                    <a:pt x="159633" y="1758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2" name="object 2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5086" y="2238867"/>
              <a:ext cx="230722" cy="204549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2013838" y="2207468"/>
              <a:ext cx="293370" cy="267970"/>
            </a:xfrm>
            <a:custGeom>
              <a:avLst/>
              <a:gdLst/>
              <a:ahLst/>
              <a:cxnLst/>
              <a:rect l="l" t="t" r="r" b="b"/>
              <a:pathLst>
                <a:path w="293369" h="267969">
                  <a:moveTo>
                    <a:pt x="146601" y="0"/>
                  </a:moveTo>
                  <a:lnTo>
                    <a:pt x="109733" y="21450"/>
                  </a:lnTo>
                  <a:lnTo>
                    <a:pt x="5771" y="202984"/>
                  </a:lnTo>
                  <a:lnTo>
                    <a:pt x="0" y="224447"/>
                  </a:lnTo>
                  <a:lnTo>
                    <a:pt x="1442" y="235413"/>
                  </a:lnTo>
                  <a:lnTo>
                    <a:pt x="31467" y="265896"/>
                  </a:lnTo>
                  <a:lnTo>
                    <a:pt x="42639" y="267360"/>
                  </a:lnTo>
                  <a:lnTo>
                    <a:pt x="250576" y="267360"/>
                  </a:lnTo>
                  <a:lnTo>
                    <a:pt x="261748" y="265896"/>
                  </a:lnTo>
                  <a:lnTo>
                    <a:pt x="271896" y="261667"/>
                  </a:lnTo>
                  <a:lnTo>
                    <a:pt x="280601" y="254919"/>
                  </a:lnTo>
                  <a:lnTo>
                    <a:pt x="281636" y="253555"/>
                  </a:lnTo>
                  <a:lnTo>
                    <a:pt x="42639" y="253555"/>
                  </a:lnTo>
                  <a:lnTo>
                    <a:pt x="35062" y="252561"/>
                  </a:lnTo>
                  <a:lnTo>
                    <a:pt x="13719" y="224440"/>
                  </a:lnTo>
                  <a:lnTo>
                    <a:pt x="14697" y="217005"/>
                  </a:lnTo>
                  <a:lnTo>
                    <a:pt x="121595" y="28359"/>
                  </a:lnTo>
                  <a:lnTo>
                    <a:pt x="146601" y="13804"/>
                  </a:lnTo>
                  <a:lnTo>
                    <a:pt x="177671" y="13804"/>
                  </a:lnTo>
                  <a:lnTo>
                    <a:pt x="176628" y="12430"/>
                  </a:lnTo>
                  <a:lnTo>
                    <a:pt x="167926" y="5686"/>
                  </a:lnTo>
                  <a:lnTo>
                    <a:pt x="157779" y="1462"/>
                  </a:lnTo>
                  <a:lnTo>
                    <a:pt x="146601" y="0"/>
                  </a:lnTo>
                  <a:close/>
                </a:path>
                <a:path w="293369" h="267969">
                  <a:moveTo>
                    <a:pt x="177671" y="13804"/>
                  </a:moveTo>
                  <a:lnTo>
                    <a:pt x="146601" y="13804"/>
                  </a:lnTo>
                  <a:lnTo>
                    <a:pt x="154180" y="14798"/>
                  </a:lnTo>
                  <a:lnTo>
                    <a:pt x="161066" y="17667"/>
                  </a:lnTo>
                  <a:lnTo>
                    <a:pt x="275582" y="209892"/>
                  </a:lnTo>
                  <a:lnTo>
                    <a:pt x="279497" y="224447"/>
                  </a:lnTo>
                  <a:lnTo>
                    <a:pt x="278518" y="231888"/>
                  </a:lnTo>
                  <a:lnTo>
                    <a:pt x="250576" y="253555"/>
                  </a:lnTo>
                  <a:lnTo>
                    <a:pt x="281636" y="253555"/>
                  </a:lnTo>
                  <a:lnTo>
                    <a:pt x="287444" y="245897"/>
                  </a:lnTo>
                  <a:lnTo>
                    <a:pt x="291773" y="235413"/>
                  </a:lnTo>
                  <a:lnTo>
                    <a:pt x="293216" y="224440"/>
                  </a:lnTo>
                  <a:lnTo>
                    <a:pt x="291773" y="213468"/>
                  </a:lnTo>
                  <a:lnTo>
                    <a:pt x="287444" y="202984"/>
                  </a:lnTo>
                  <a:lnTo>
                    <a:pt x="183469" y="21450"/>
                  </a:lnTo>
                  <a:lnTo>
                    <a:pt x="177671" y="13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2144915" y="2282354"/>
              <a:ext cx="31115" cy="140970"/>
            </a:xfrm>
            <a:custGeom>
              <a:avLst/>
              <a:gdLst/>
              <a:ahLst/>
              <a:cxnLst/>
              <a:rect l="l" t="t" r="r" b="b"/>
              <a:pathLst>
                <a:path w="31114" h="140969">
                  <a:moveTo>
                    <a:pt x="27330" y="3886"/>
                  </a:moveTo>
                  <a:lnTo>
                    <a:pt x="22821" y="0"/>
                  </a:lnTo>
                  <a:lnTo>
                    <a:pt x="8216" y="0"/>
                  </a:lnTo>
                  <a:lnTo>
                    <a:pt x="3721" y="3886"/>
                  </a:lnTo>
                  <a:lnTo>
                    <a:pt x="3721" y="13195"/>
                  </a:lnTo>
                  <a:lnTo>
                    <a:pt x="4127" y="21501"/>
                  </a:lnTo>
                  <a:lnTo>
                    <a:pt x="11671" y="102133"/>
                  </a:lnTo>
                  <a:lnTo>
                    <a:pt x="19392" y="102133"/>
                  </a:lnTo>
                  <a:lnTo>
                    <a:pt x="26911" y="21501"/>
                  </a:lnTo>
                  <a:lnTo>
                    <a:pt x="27330" y="13195"/>
                  </a:lnTo>
                  <a:lnTo>
                    <a:pt x="27330" y="3886"/>
                  </a:lnTo>
                  <a:close/>
                </a:path>
                <a:path w="31114" h="140969">
                  <a:moveTo>
                    <a:pt x="31051" y="116281"/>
                  </a:moveTo>
                  <a:lnTo>
                    <a:pt x="24142" y="108813"/>
                  </a:lnTo>
                  <a:lnTo>
                    <a:pt x="6908" y="108813"/>
                  </a:lnTo>
                  <a:lnTo>
                    <a:pt x="0" y="116281"/>
                  </a:lnTo>
                  <a:lnTo>
                    <a:pt x="0" y="133159"/>
                  </a:lnTo>
                  <a:lnTo>
                    <a:pt x="6908" y="140360"/>
                  </a:lnTo>
                  <a:lnTo>
                    <a:pt x="24142" y="140360"/>
                  </a:lnTo>
                  <a:lnTo>
                    <a:pt x="31051" y="133159"/>
                  </a:lnTo>
                  <a:lnTo>
                    <a:pt x="31051" y="124714"/>
                  </a:lnTo>
                  <a:lnTo>
                    <a:pt x="31051" y="116281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5" name="object 225"/>
          <p:cNvSpPr txBox="1"/>
          <p:nvPr/>
        </p:nvSpPr>
        <p:spPr>
          <a:xfrm>
            <a:off x="259259" y="2051518"/>
            <a:ext cx="2715895" cy="117411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746760" algn="l"/>
                <a:tab pos="2122170" algn="l"/>
              </a:tabLst>
            </a:pPr>
            <a:r>
              <a:rPr dirty="0" sz="2300" spc="-28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300" spc="-36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300" spc="-220">
                <a:solidFill>
                  <a:srgbClr val="FFFFFF"/>
                </a:solidFill>
                <a:latin typeface="Calibri"/>
                <a:cs typeface="Calibri"/>
              </a:rPr>
              <a:t>MELDIN</a:t>
            </a:r>
            <a:r>
              <a:rPr dirty="0" sz="2300" spc="-35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300" spc="-229">
                <a:solidFill>
                  <a:srgbClr val="FFFFFF"/>
                </a:solidFill>
                <a:latin typeface="Calibri"/>
                <a:cs typeface="Calibri"/>
              </a:rPr>
              <a:t>MELD</a:t>
            </a:r>
            <a:endParaRPr sz="230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155"/>
              </a:spcBef>
            </a:pPr>
            <a:r>
              <a:rPr dirty="0" sz="3700" spc="-140">
                <a:solidFill>
                  <a:srgbClr val="1D1D1B"/>
                </a:solidFill>
                <a:latin typeface="Calibri"/>
                <a:cs typeface="Calibri"/>
              </a:rPr>
              <a:t>BÈTAVERSIE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341985" y="2114562"/>
            <a:ext cx="2628265" cy="473709"/>
          </a:xfrm>
          <a:custGeom>
            <a:avLst/>
            <a:gdLst/>
            <a:ahLst/>
            <a:cxnLst/>
            <a:rect l="l" t="t" r="r" b="b"/>
            <a:pathLst>
              <a:path w="2628265" h="473710">
                <a:moveTo>
                  <a:pt x="130530" y="393268"/>
                </a:moveTo>
                <a:lnTo>
                  <a:pt x="52031" y="393268"/>
                </a:lnTo>
                <a:lnTo>
                  <a:pt x="0" y="450761"/>
                </a:lnTo>
                <a:lnTo>
                  <a:pt x="0" y="473684"/>
                </a:lnTo>
                <a:lnTo>
                  <a:pt x="57759" y="473684"/>
                </a:lnTo>
                <a:lnTo>
                  <a:pt x="130530" y="393268"/>
                </a:lnTo>
                <a:close/>
              </a:path>
              <a:path w="2628265" h="473710">
                <a:moveTo>
                  <a:pt x="130530" y="80416"/>
                </a:moveTo>
                <a:lnTo>
                  <a:pt x="57759" y="0"/>
                </a:lnTo>
                <a:lnTo>
                  <a:pt x="0" y="0"/>
                </a:lnTo>
                <a:lnTo>
                  <a:pt x="0" y="22923"/>
                </a:lnTo>
                <a:lnTo>
                  <a:pt x="52031" y="80416"/>
                </a:lnTo>
                <a:lnTo>
                  <a:pt x="130530" y="80416"/>
                </a:lnTo>
                <a:close/>
              </a:path>
              <a:path w="2628265" h="473710">
                <a:moveTo>
                  <a:pt x="287540" y="393268"/>
                </a:moveTo>
                <a:lnTo>
                  <a:pt x="209042" y="393268"/>
                </a:lnTo>
                <a:lnTo>
                  <a:pt x="136283" y="473684"/>
                </a:lnTo>
                <a:lnTo>
                  <a:pt x="214782" y="473684"/>
                </a:lnTo>
                <a:lnTo>
                  <a:pt x="287540" y="393268"/>
                </a:lnTo>
                <a:close/>
              </a:path>
              <a:path w="2628265" h="473710">
                <a:moveTo>
                  <a:pt x="287540" y="80416"/>
                </a:moveTo>
                <a:lnTo>
                  <a:pt x="214769" y="0"/>
                </a:lnTo>
                <a:lnTo>
                  <a:pt x="136271" y="0"/>
                </a:lnTo>
                <a:lnTo>
                  <a:pt x="209029" y="80416"/>
                </a:lnTo>
                <a:lnTo>
                  <a:pt x="287540" y="80416"/>
                </a:lnTo>
                <a:close/>
              </a:path>
              <a:path w="2628265" h="473710">
                <a:moveTo>
                  <a:pt x="444550" y="393268"/>
                </a:moveTo>
                <a:lnTo>
                  <a:pt x="366052" y="393268"/>
                </a:lnTo>
                <a:lnTo>
                  <a:pt x="293281" y="473684"/>
                </a:lnTo>
                <a:lnTo>
                  <a:pt x="371779" y="473684"/>
                </a:lnTo>
                <a:lnTo>
                  <a:pt x="444550" y="393268"/>
                </a:lnTo>
                <a:close/>
              </a:path>
              <a:path w="2628265" h="473710">
                <a:moveTo>
                  <a:pt x="444550" y="80416"/>
                </a:moveTo>
                <a:lnTo>
                  <a:pt x="371779" y="0"/>
                </a:lnTo>
                <a:lnTo>
                  <a:pt x="293281" y="0"/>
                </a:lnTo>
                <a:lnTo>
                  <a:pt x="366052" y="80416"/>
                </a:lnTo>
                <a:lnTo>
                  <a:pt x="444550" y="80416"/>
                </a:lnTo>
                <a:close/>
              </a:path>
              <a:path w="2628265" h="473710">
                <a:moveTo>
                  <a:pt x="601548" y="393268"/>
                </a:moveTo>
                <a:lnTo>
                  <a:pt x="523049" y="393268"/>
                </a:lnTo>
                <a:lnTo>
                  <a:pt x="450291" y="473684"/>
                </a:lnTo>
                <a:lnTo>
                  <a:pt x="528789" y="473684"/>
                </a:lnTo>
                <a:lnTo>
                  <a:pt x="601548" y="393268"/>
                </a:lnTo>
                <a:close/>
              </a:path>
              <a:path w="2628265" h="473710">
                <a:moveTo>
                  <a:pt x="601560" y="80416"/>
                </a:moveTo>
                <a:lnTo>
                  <a:pt x="528789" y="0"/>
                </a:lnTo>
                <a:lnTo>
                  <a:pt x="450291" y="0"/>
                </a:lnTo>
                <a:lnTo>
                  <a:pt x="523049" y="80416"/>
                </a:lnTo>
                <a:lnTo>
                  <a:pt x="601560" y="80416"/>
                </a:lnTo>
                <a:close/>
              </a:path>
              <a:path w="2628265" h="473710">
                <a:moveTo>
                  <a:pt x="758571" y="393268"/>
                </a:moveTo>
                <a:lnTo>
                  <a:pt x="680059" y="393268"/>
                </a:lnTo>
                <a:lnTo>
                  <a:pt x="607301" y="473684"/>
                </a:lnTo>
                <a:lnTo>
                  <a:pt x="685812" y="473684"/>
                </a:lnTo>
                <a:lnTo>
                  <a:pt x="758571" y="393268"/>
                </a:lnTo>
                <a:close/>
              </a:path>
              <a:path w="2628265" h="473710">
                <a:moveTo>
                  <a:pt x="758571" y="80416"/>
                </a:moveTo>
                <a:lnTo>
                  <a:pt x="685800" y="0"/>
                </a:lnTo>
                <a:lnTo>
                  <a:pt x="607301" y="0"/>
                </a:lnTo>
                <a:lnTo>
                  <a:pt x="680059" y="80416"/>
                </a:lnTo>
                <a:lnTo>
                  <a:pt x="758571" y="80416"/>
                </a:lnTo>
                <a:close/>
              </a:path>
              <a:path w="2628265" h="473710">
                <a:moveTo>
                  <a:pt x="915581" y="393268"/>
                </a:moveTo>
                <a:lnTo>
                  <a:pt x="837069" y="393268"/>
                </a:lnTo>
                <a:lnTo>
                  <a:pt x="764311" y="473684"/>
                </a:lnTo>
                <a:lnTo>
                  <a:pt x="842810" y="473684"/>
                </a:lnTo>
                <a:lnTo>
                  <a:pt x="915581" y="393268"/>
                </a:lnTo>
                <a:close/>
              </a:path>
              <a:path w="2628265" h="473710">
                <a:moveTo>
                  <a:pt x="915581" y="80416"/>
                </a:moveTo>
                <a:lnTo>
                  <a:pt x="842810" y="0"/>
                </a:lnTo>
                <a:lnTo>
                  <a:pt x="764311" y="0"/>
                </a:lnTo>
                <a:lnTo>
                  <a:pt x="837069" y="80416"/>
                </a:lnTo>
                <a:lnTo>
                  <a:pt x="915581" y="80416"/>
                </a:lnTo>
                <a:close/>
              </a:path>
              <a:path w="2628265" h="473710">
                <a:moveTo>
                  <a:pt x="1072565" y="393268"/>
                </a:moveTo>
                <a:lnTo>
                  <a:pt x="994092" y="393268"/>
                </a:lnTo>
                <a:lnTo>
                  <a:pt x="921308" y="473684"/>
                </a:lnTo>
                <a:lnTo>
                  <a:pt x="999820" y="473684"/>
                </a:lnTo>
                <a:lnTo>
                  <a:pt x="1072565" y="393268"/>
                </a:lnTo>
                <a:close/>
              </a:path>
              <a:path w="2628265" h="473710">
                <a:moveTo>
                  <a:pt x="1072578" y="80416"/>
                </a:moveTo>
                <a:lnTo>
                  <a:pt x="999820" y="0"/>
                </a:lnTo>
                <a:lnTo>
                  <a:pt x="921308" y="0"/>
                </a:lnTo>
                <a:lnTo>
                  <a:pt x="994092" y="80416"/>
                </a:lnTo>
                <a:lnTo>
                  <a:pt x="1072578" y="80416"/>
                </a:lnTo>
                <a:close/>
              </a:path>
              <a:path w="2628265" h="473710">
                <a:moveTo>
                  <a:pt x="1229601" y="80416"/>
                </a:moveTo>
                <a:lnTo>
                  <a:pt x="1156830" y="0"/>
                </a:lnTo>
                <a:lnTo>
                  <a:pt x="1078331" y="0"/>
                </a:lnTo>
                <a:lnTo>
                  <a:pt x="1151089" y="80416"/>
                </a:lnTo>
                <a:lnTo>
                  <a:pt x="1229601" y="80416"/>
                </a:lnTo>
                <a:close/>
              </a:path>
              <a:path w="2628265" h="473710">
                <a:moveTo>
                  <a:pt x="1229614" y="393268"/>
                </a:moveTo>
                <a:lnTo>
                  <a:pt x="1151102" y="393268"/>
                </a:lnTo>
                <a:lnTo>
                  <a:pt x="1078344" y="473684"/>
                </a:lnTo>
                <a:lnTo>
                  <a:pt x="1156843" y="473684"/>
                </a:lnTo>
                <a:lnTo>
                  <a:pt x="1229614" y="393268"/>
                </a:lnTo>
                <a:close/>
              </a:path>
              <a:path w="2628265" h="473710">
                <a:moveTo>
                  <a:pt x="1386611" y="393268"/>
                </a:moveTo>
                <a:lnTo>
                  <a:pt x="1308112" y="393268"/>
                </a:lnTo>
                <a:lnTo>
                  <a:pt x="1235354" y="473684"/>
                </a:lnTo>
                <a:lnTo>
                  <a:pt x="1313840" y="473684"/>
                </a:lnTo>
                <a:lnTo>
                  <a:pt x="1386611" y="393268"/>
                </a:lnTo>
                <a:close/>
              </a:path>
              <a:path w="2628265" h="473710">
                <a:moveTo>
                  <a:pt x="1386624" y="80416"/>
                </a:moveTo>
                <a:lnTo>
                  <a:pt x="1313840" y="0"/>
                </a:lnTo>
                <a:lnTo>
                  <a:pt x="1235354" y="0"/>
                </a:lnTo>
                <a:lnTo>
                  <a:pt x="1308112" y="80416"/>
                </a:lnTo>
                <a:lnTo>
                  <a:pt x="1386624" y="80416"/>
                </a:lnTo>
                <a:close/>
              </a:path>
              <a:path w="2628265" h="473710">
                <a:moveTo>
                  <a:pt x="1543608" y="393268"/>
                </a:moveTo>
                <a:lnTo>
                  <a:pt x="1465110" y="393268"/>
                </a:lnTo>
                <a:lnTo>
                  <a:pt x="1392351" y="473684"/>
                </a:lnTo>
                <a:lnTo>
                  <a:pt x="1470850" y="473684"/>
                </a:lnTo>
                <a:lnTo>
                  <a:pt x="1543608" y="393268"/>
                </a:lnTo>
                <a:close/>
              </a:path>
              <a:path w="2628265" h="473710">
                <a:moveTo>
                  <a:pt x="1543621" y="80416"/>
                </a:moveTo>
                <a:lnTo>
                  <a:pt x="1470850" y="0"/>
                </a:lnTo>
                <a:lnTo>
                  <a:pt x="1392351" y="0"/>
                </a:lnTo>
                <a:lnTo>
                  <a:pt x="1465110" y="80416"/>
                </a:lnTo>
                <a:lnTo>
                  <a:pt x="1543621" y="80416"/>
                </a:lnTo>
                <a:close/>
              </a:path>
              <a:path w="2628265" h="473710">
                <a:moveTo>
                  <a:pt x="1700631" y="393268"/>
                </a:moveTo>
                <a:lnTo>
                  <a:pt x="1622132" y="393268"/>
                </a:lnTo>
                <a:lnTo>
                  <a:pt x="1549361" y="473684"/>
                </a:lnTo>
                <a:lnTo>
                  <a:pt x="1627873" y="473684"/>
                </a:lnTo>
                <a:lnTo>
                  <a:pt x="1700631" y="393268"/>
                </a:lnTo>
                <a:close/>
              </a:path>
              <a:path w="2628265" h="473710">
                <a:moveTo>
                  <a:pt x="1700631" y="80416"/>
                </a:moveTo>
                <a:lnTo>
                  <a:pt x="1627860" y="0"/>
                </a:lnTo>
                <a:lnTo>
                  <a:pt x="1549349" y="0"/>
                </a:lnTo>
                <a:lnTo>
                  <a:pt x="1622120" y="80416"/>
                </a:lnTo>
                <a:lnTo>
                  <a:pt x="1700631" y="80416"/>
                </a:lnTo>
                <a:close/>
              </a:path>
              <a:path w="2628265" h="473710">
                <a:moveTo>
                  <a:pt x="1857629" y="393268"/>
                </a:moveTo>
                <a:lnTo>
                  <a:pt x="1779130" y="393268"/>
                </a:lnTo>
                <a:lnTo>
                  <a:pt x="1706359" y="473684"/>
                </a:lnTo>
                <a:lnTo>
                  <a:pt x="1784870" y="473684"/>
                </a:lnTo>
                <a:lnTo>
                  <a:pt x="1857629" y="393268"/>
                </a:lnTo>
                <a:close/>
              </a:path>
              <a:path w="2628265" h="473710">
                <a:moveTo>
                  <a:pt x="1857629" y="80416"/>
                </a:moveTo>
                <a:lnTo>
                  <a:pt x="1784870" y="0"/>
                </a:lnTo>
                <a:lnTo>
                  <a:pt x="1706359" y="0"/>
                </a:lnTo>
                <a:lnTo>
                  <a:pt x="1779130" y="80416"/>
                </a:lnTo>
                <a:lnTo>
                  <a:pt x="1857629" y="80416"/>
                </a:lnTo>
                <a:close/>
              </a:path>
              <a:path w="2628265" h="473710">
                <a:moveTo>
                  <a:pt x="2014639" y="393268"/>
                </a:moveTo>
                <a:lnTo>
                  <a:pt x="1936127" y="393268"/>
                </a:lnTo>
                <a:lnTo>
                  <a:pt x="1863369" y="473684"/>
                </a:lnTo>
                <a:lnTo>
                  <a:pt x="1941868" y="473684"/>
                </a:lnTo>
                <a:lnTo>
                  <a:pt x="2014639" y="393268"/>
                </a:lnTo>
                <a:close/>
              </a:path>
              <a:path w="2628265" h="473710">
                <a:moveTo>
                  <a:pt x="2014639" y="80416"/>
                </a:moveTo>
                <a:lnTo>
                  <a:pt x="1941868" y="0"/>
                </a:lnTo>
                <a:lnTo>
                  <a:pt x="1863369" y="0"/>
                </a:lnTo>
                <a:lnTo>
                  <a:pt x="1936127" y="80416"/>
                </a:lnTo>
                <a:lnTo>
                  <a:pt x="2014639" y="80416"/>
                </a:lnTo>
                <a:close/>
              </a:path>
              <a:path w="2628265" h="473710">
                <a:moveTo>
                  <a:pt x="2171649" y="393268"/>
                </a:moveTo>
                <a:lnTo>
                  <a:pt x="2093150" y="393268"/>
                </a:lnTo>
                <a:lnTo>
                  <a:pt x="2020392" y="473684"/>
                </a:lnTo>
                <a:lnTo>
                  <a:pt x="2098890" y="473684"/>
                </a:lnTo>
                <a:lnTo>
                  <a:pt x="2171649" y="393268"/>
                </a:lnTo>
                <a:close/>
              </a:path>
              <a:path w="2628265" h="473710">
                <a:moveTo>
                  <a:pt x="2171649" y="80416"/>
                </a:moveTo>
                <a:lnTo>
                  <a:pt x="2098878" y="0"/>
                </a:lnTo>
                <a:lnTo>
                  <a:pt x="2020379" y="0"/>
                </a:lnTo>
                <a:lnTo>
                  <a:pt x="2093137" y="80416"/>
                </a:lnTo>
                <a:lnTo>
                  <a:pt x="2171649" y="80416"/>
                </a:lnTo>
                <a:close/>
              </a:path>
              <a:path w="2628265" h="473710">
                <a:moveTo>
                  <a:pt x="2328646" y="393268"/>
                </a:moveTo>
                <a:lnTo>
                  <a:pt x="2250148" y="393268"/>
                </a:lnTo>
                <a:lnTo>
                  <a:pt x="2177389" y="473684"/>
                </a:lnTo>
                <a:lnTo>
                  <a:pt x="2255888" y="473684"/>
                </a:lnTo>
                <a:lnTo>
                  <a:pt x="2328646" y="393268"/>
                </a:lnTo>
                <a:close/>
              </a:path>
              <a:path w="2628265" h="473710">
                <a:moveTo>
                  <a:pt x="2328659" y="80416"/>
                </a:moveTo>
                <a:lnTo>
                  <a:pt x="2255888" y="0"/>
                </a:lnTo>
                <a:lnTo>
                  <a:pt x="2177389" y="0"/>
                </a:lnTo>
                <a:lnTo>
                  <a:pt x="2250148" y="80416"/>
                </a:lnTo>
                <a:lnTo>
                  <a:pt x="2328659" y="80416"/>
                </a:lnTo>
                <a:close/>
              </a:path>
              <a:path w="2628265" h="473710">
                <a:moveTo>
                  <a:pt x="2485656" y="393268"/>
                </a:moveTo>
                <a:lnTo>
                  <a:pt x="2407158" y="393268"/>
                </a:lnTo>
                <a:lnTo>
                  <a:pt x="2334387" y="473684"/>
                </a:lnTo>
                <a:lnTo>
                  <a:pt x="2412898" y="473684"/>
                </a:lnTo>
                <a:lnTo>
                  <a:pt x="2485656" y="393268"/>
                </a:lnTo>
                <a:close/>
              </a:path>
              <a:path w="2628265" h="473710">
                <a:moveTo>
                  <a:pt x="2485656" y="80416"/>
                </a:moveTo>
                <a:lnTo>
                  <a:pt x="2412898" y="0"/>
                </a:lnTo>
                <a:lnTo>
                  <a:pt x="2334387" y="0"/>
                </a:lnTo>
                <a:lnTo>
                  <a:pt x="2407158" y="80416"/>
                </a:lnTo>
                <a:lnTo>
                  <a:pt x="2485656" y="80416"/>
                </a:lnTo>
                <a:close/>
              </a:path>
              <a:path w="2628265" h="473710">
                <a:moveTo>
                  <a:pt x="2627680" y="393268"/>
                </a:moveTo>
                <a:lnTo>
                  <a:pt x="2564168" y="393268"/>
                </a:lnTo>
                <a:lnTo>
                  <a:pt x="2491409" y="473684"/>
                </a:lnTo>
                <a:lnTo>
                  <a:pt x="2569934" y="473684"/>
                </a:lnTo>
                <a:lnTo>
                  <a:pt x="2627680" y="409854"/>
                </a:lnTo>
                <a:lnTo>
                  <a:pt x="2627680" y="393268"/>
                </a:lnTo>
                <a:close/>
              </a:path>
              <a:path w="2628265" h="473710">
                <a:moveTo>
                  <a:pt x="2627680" y="63830"/>
                </a:moveTo>
                <a:lnTo>
                  <a:pt x="2569921" y="0"/>
                </a:lnTo>
                <a:lnTo>
                  <a:pt x="2491397" y="0"/>
                </a:lnTo>
                <a:lnTo>
                  <a:pt x="2564155" y="80416"/>
                </a:lnTo>
                <a:lnTo>
                  <a:pt x="2627680" y="80416"/>
                </a:lnTo>
                <a:lnTo>
                  <a:pt x="2627680" y="6383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278000" y="3501516"/>
            <a:ext cx="8136255" cy="1261110"/>
          </a:xfrm>
          <a:custGeom>
            <a:avLst/>
            <a:gdLst/>
            <a:ahLst/>
            <a:cxnLst/>
            <a:rect l="l" t="t" r="r" b="b"/>
            <a:pathLst>
              <a:path w="8136255" h="1261110">
                <a:moveTo>
                  <a:pt x="8136001" y="0"/>
                </a:moveTo>
                <a:lnTo>
                  <a:pt x="0" y="0"/>
                </a:lnTo>
                <a:lnTo>
                  <a:pt x="0" y="1260995"/>
                </a:lnTo>
                <a:lnTo>
                  <a:pt x="8136001" y="1260995"/>
                </a:lnTo>
                <a:lnTo>
                  <a:pt x="8136001" y="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8" name="object 228"/>
          <p:cNvGrpSpPr/>
          <p:nvPr/>
        </p:nvGrpSpPr>
        <p:grpSpPr>
          <a:xfrm>
            <a:off x="5060137" y="5629211"/>
            <a:ext cx="5632450" cy="1219200"/>
            <a:chOff x="5060137" y="5629211"/>
            <a:chExt cx="5632450" cy="1219200"/>
          </a:xfrm>
        </p:grpSpPr>
        <p:sp>
          <p:nvSpPr>
            <p:cNvPr id="229" name="object 229"/>
            <p:cNvSpPr/>
            <p:nvPr/>
          </p:nvSpPr>
          <p:spPr>
            <a:xfrm>
              <a:off x="5081930" y="6667499"/>
              <a:ext cx="5610225" cy="180975"/>
            </a:xfrm>
            <a:custGeom>
              <a:avLst/>
              <a:gdLst/>
              <a:ahLst/>
              <a:cxnLst/>
              <a:rect l="l" t="t" r="r" b="b"/>
              <a:pathLst>
                <a:path w="5610225" h="180975">
                  <a:moveTo>
                    <a:pt x="0" y="180541"/>
                  </a:moveTo>
                  <a:lnTo>
                    <a:pt x="5610072" y="180541"/>
                  </a:lnTo>
                  <a:lnTo>
                    <a:pt x="5610072" y="0"/>
                  </a:lnTo>
                  <a:lnTo>
                    <a:pt x="0" y="0"/>
                  </a:lnTo>
                  <a:lnTo>
                    <a:pt x="0" y="180541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5060137" y="5629211"/>
              <a:ext cx="5632450" cy="1038860"/>
            </a:xfrm>
            <a:custGeom>
              <a:avLst/>
              <a:gdLst/>
              <a:ahLst/>
              <a:cxnLst/>
              <a:rect l="l" t="t" r="r" b="b"/>
              <a:pathLst>
                <a:path w="5632450" h="1038859">
                  <a:moveTo>
                    <a:pt x="0" y="1038288"/>
                  </a:moveTo>
                  <a:lnTo>
                    <a:pt x="5631853" y="1038288"/>
                  </a:lnTo>
                  <a:lnTo>
                    <a:pt x="5631853" y="0"/>
                  </a:lnTo>
                  <a:lnTo>
                    <a:pt x="0" y="0"/>
                  </a:lnTo>
                  <a:lnTo>
                    <a:pt x="0" y="1038288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1" name="object 231"/>
          <p:cNvSpPr txBox="1"/>
          <p:nvPr/>
        </p:nvSpPr>
        <p:spPr>
          <a:xfrm>
            <a:off x="5246696" y="5654256"/>
            <a:ext cx="5315585" cy="872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409">
                <a:solidFill>
                  <a:srgbClr val="1D1D1B"/>
                </a:solidFill>
                <a:latin typeface="Calibri"/>
                <a:cs typeface="Calibri"/>
              </a:rPr>
              <a:t>UPLOADEN</a:t>
            </a:r>
            <a:r>
              <a:rPr dirty="0" sz="5550" spc="20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5550" spc="-310">
                <a:solidFill>
                  <a:srgbClr val="1D1D1B"/>
                </a:solidFill>
                <a:latin typeface="Calibri"/>
                <a:cs typeface="Calibri"/>
              </a:rPr>
              <a:t>MISLUKT</a:t>
            </a:r>
            <a:endParaRPr sz="5550">
              <a:latin typeface="Calibri"/>
              <a:cs typeface="Calibri"/>
            </a:endParaRPr>
          </a:p>
        </p:txBody>
      </p:sp>
      <p:pic>
        <p:nvPicPr>
          <p:cNvPr id="232" name="object 2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60137" y="4921250"/>
            <a:ext cx="5631853" cy="707961"/>
          </a:xfrm>
          <a:prstGeom prst="rect">
            <a:avLst/>
          </a:prstGeom>
        </p:spPr>
      </p:pic>
      <p:sp>
        <p:nvSpPr>
          <p:cNvPr id="233" name="object 233"/>
          <p:cNvSpPr txBox="1"/>
          <p:nvPr/>
        </p:nvSpPr>
        <p:spPr>
          <a:xfrm>
            <a:off x="2011338" y="3478623"/>
            <a:ext cx="6965315" cy="2034539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911985" marR="292100" indent="-1899920">
              <a:lnSpc>
                <a:spcPct val="79400"/>
              </a:lnSpc>
              <a:spcBef>
                <a:spcPts val="1220"/>
              </a:spcBef>
            </a:pPr>
            <a:r>
              <a:rPr dirty="0" sz="4450" spc="-459">
                <a:solidFill>
                  <a:srgbClr val="1D1D1B"/>
                </a:solidFill>
                <a:latin typeface="Calibri"/>
                <a:cs typeface="Calibri"/>
              </a:rPr>
              <a:t>COMPUTE</a:t>
            </a:r>
            <a:r>
              <a:rPr dirty="0" sz="4450" spc="-470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45">
                <a:solidFill>
                  <a:srgbClr val="1D1D1B"/>
                </a:solidFill>
                <a:latin typeface="Calibri"/>
                <a:cs typeface="Calibri"/>
              </a:rPr>
              <a:t>BEZI</a:t>
            </a:r>
            <a:r>
              <a:rPr dirty="0" sz="4450" spc="-580">
                <a:solidFill>
                  <a:srgbClr val="1D1D1B"/>
                </a:solidFill>
                <a:latin typeface="Calibri"/>
                <a:cs typeface="Calibri"/>
              </a:rPr>
              <a:t>G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520">
                <a:solidFill>
                  <a:srgbClr val="1D1D1B"/>
                </a:solidFill>
                <a:latin typeface="Calibri"/>
                <a:cs typeface="Calibri"/>
              </a:rPr>
              <a:t>ME</a:t>
            </a:r>
            <a:r>
              <a:rPr dirty="0" sz="4450" spc="-42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90">
                <a:solidFill>
                  <a:srgbClr val="1D1D1B"/>
                </a:solidFill>
                <a:latin typeface="Calibri"/>
                <a:cs typeface="Calibri"/>
              </a:rPr>
              <a:t>UPLOADEN  </a:t>
            </a:r>
            <a:r>
              <a:rPr dirty="0" sz="4450" spc="-360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4450" spc="-35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695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360">
                <a:solidFill>
                  <a:srgbClr val="1D1D1B"/>
                </a:solidFill>
                <a:latin typeface="Calibri"/>
                <a:cs typeface="Calibri"/>
              </a:rPr>
              <a:t>AV</a:t>
            </a:r>
            <a:r>
              <a:rPr dirty="0" sz="4450" spc="-70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71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6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220">
                <a:solidFill>
                  <a:srgbClr val="1D1D1B"/>
                </a:solidFill>
                <a:latin typeface="Calibri"/>
                <a:cs typeface="Calibri"/>
              </a:rPr>
              <a:t>R</a:t>
            </a:r>
            <a:r>
              <a:rPr dirty="0" sz="4450" spc="6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endParaRPr sz="4450">
              <a:latin typeface="Calibri"/>
              <a:cs typeface="Calibri"/>
            </a:endParaRPr>
          </a:p>
          <a:p>
            <a:pPr marL="3150870">
              <a:lnSpc>
                <a:spcPct val="100000"/>
              </a:lnSpc>
              <a:spcBef>
                <a:spcPts val="2130"/>
              </a:spcBef>
              <a:tabLst>
                <a:tab pos="4246880" algn="l"/>
                <a:tab pos="5873115" algn="l"/>
              </a:tabLst>
            </a:pPr>
            <a:r>
              <a:rPr dirty="0" sz="3400" spc="-3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400" spc="-36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400" spc="-200">
                <a:solidFill>
                  <a:srgbClr val="FFFFFF"/>
                </a:solidFill>
                <a:latin typeface="Calibri"/>
                <a:cs typeface="Calibri"/>
              </a:rPr>
              <a:t>ERRO</a:t>
            </a:r>
            <a:r>
              <a:rPr dirty="0" sz="3400" spc="-3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400" spc="-195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9595431" y="4965912"/>
            <a:ext cx="1104900" cy="547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00" spc="-195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13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07334" y="6371196"/>
            <a:ext cx="984885" cy="1188720"/>
          </a:xfrm>
          <a:custGeom>
            <a:avLst/>
            <a:gdLst/>
            <a:ahLst/>
            <a:cxnLst/>
            <a:rect l="l" t="t" r="r" b="b"/>
            <a:pathLst>
              <a:path w="984884" h="1188720">
                <a:moveTo>
                  <a:pt x="984669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408940"/>
                </a:lnTo>
                <a:lnTo>
                  <a:pt x="0" y="1188720"/>
                </a:lnTo>
                <a:lnTo>
                  <a:pt x="408660" y="1188720"/>
                </a:lnTo>
                <a:lnTo>
                  <a:pt x="408660" y="408940"/>
                </a:lnTo>
                <a:lnTo>
                  <a:pt x="984669" y="408940"/>
                </a:lnTo>
                <a:lnTo>
                  <a:pt x="984669" y="372110"/>
                </a:lnTo>
                <a:lnTo>
                  <a:pt x="98466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98841" y="6371196"/>
            <a:ext cx="1523365" cy="1189355"/>
          </a:xfrm>
          <a:custGeom>
            <a:avLst/>
            <a:gdLst/>
            <a:ahLst/>
            <a:cxnLst/>
            <a:rect l="l" t="t" r="r" b="b"/>
            <a:pathLst>
              <a:path w="1523365" h="1189354">
                <a:moveTo>
                  <a:pt x="1151686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86" y="371513"/>
                </a:lnTo>
                <a:lnTo>
                  <a:pt x="1151686" y="0"/>
                </a:lnTo>
                <a:close/>
              </a:path>
              <a:path w="1523365" h="1189354">
                <a:moveTo>
                  <a:pt x="1523199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1188720"/>
                </a:lnTo>
                <a:lnTo>
                  <a:pt x="408673" y="1188720"/>
                </a:lnTo>
                <a:lnTo>
                  <a:pt x="408673" y="408940"/>
                </a:lnTo>
                <a:lnTo>
                  <a:pt x="1114539" y="408940"/>
                </a:lnTo>
                <a:lnTo>
                  <a:pt x="1114539" y="1188808"/>
                </a:lnTo>
                <a:lnTo>
                  <a:pt x="1523199" y="1188808"/>
                </a:lnTo>
                <a:lnTo>
                  <a:pt x="1523199" y="408940"/>
                </a:lnTo>
                <a:lnTo>
                  <a:pt x="1523199" y="408660"/>
                </a:lnTo>
                <a:lnTo>
                  <a:pt x="1523199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4872" y="6371196"/>
            <a:ext cx="780415" cy="1188720"/>
          </a:xfrm>
          <a:custGeom>
            <a:avLst/>
            <a:gdLst/>
            <a:ahLst/>
            <a:cxnLst/>
            <a:rect l="l" t="t" r="r" b="b"/>
            <a:pathLst>
              <a:path w="780415" h="1188720">
                <a:moveTo>
                  <a:pt x="780173" y="0"/>
                </a:moveTo>
                <a:lnTo>
                  <a:pt x="371500" y="0"/>
                </a:lnTo>
                <a:lnTo>
                  <a:pt x="371500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00" y="779780"/>
                </a:lnTo>
                <a:lnTo>
                  <a:pt x="371500" y="1188720"/>
                </a:lnTo>
                <a:lnTo>
                  <a:pt x="780173" y="118872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1731" y="6371196"/>
            <a:ext cx="1523365" cy="1189355"/>
          </a:xfrm>
          <a:custGeom>
            <a:avLst/>
            <a:gdLst/>
            <a:ahLst/>
            <a:cxnLst/>
            <a:rect l="l" t="t" r="r" b="b"/>
            <a:pathLst>
              <a:path w="1523364" h="1189354">
                <a:moveTo>
                  <a:pt x="1151686" y="0"/>
                </a:moveTo>
                <a:lnTo>
                  <a:pt x="371525" y="0"/>
                </a:lnTo>
                <a:lnTo>
                  <a:pt x="371525" y="371513"/>
                </a:lnTo>
                <a:lnTo>
                  <a:pt x="1151686" y="371513"/>
                </a:lnTo>
                <a:lnTo>
                  <a:pt x="1151686" y="0"/>
                </a:lnTo>
                <a:close/>
              </a:path>
              <a:path w="1523364" h="1189354">
                <a:moveTo>
                  <a:pt x="1523199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1188720"/>
                </a:lnTo>
                <a:lnTo>
                  <a:pt x="408673" y="1188720"/>
                </a:lnTo>
                <a:lnTo>
                  <a:pt x="408673" y="408940"/>
                </a:lnTo>
                <a:lnTo>
                  <a:pt x="1114539" y="408940"/>
                </a:lnTo>
                <a:lnTo>
                  <a:pt x="1114539" y="1188808"/>
                </a:lnTo>
                <a:lnTo>
                  <a:pt x="1523199" y="1188808"/>
                </a:lnTo>
                <a:lnTo>
                  <a:pt x="1523199" y="408940"/>
                </a:lnTo>
                <a:lnTo>
                  <a:pt x="1523199" y="408660"/>
                </a:lnTo>
                <a:lnTo>
                  <a:pt x="1523199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17774" y="6371196"/>
            <a:ext cx="780415" cy="1188720"/>
          </a:xfrm>
          <a:custGeom>
            <a:avLst/>
            <a:gdLst/>
            <a:ahLst/>
            <a:cxnLst/>
            <a:rect l="l" t="t" r="r" b="b"/>
            <a:pathLst>
              <a:path w="780414" h="1188720">
                <a:moveTo>
                  <a:pt x="780161" y="0"/>
                </a:moveTo>
                <a:lnTo>
                  <a:pt x="371500" y="0"/>
                </a:lnTo>
                <a:lnTo>
                  <a:pt x="371500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00" y="779780"/>
                </a:lnTo>
                <a:lnTo>
                  <a:pt x="371500" y="1188720"/>
                </a:lnTo>
                <a:lnTo>
                  <a:pt x="780161" y="1188720"/>
                </a:lnTo>
                <a:lnTo>
                  <a:pt x="780161" y="779780"/>
                </a:lnTo>
                <a:lnTo>
                  <a:pt x="780161" y="372110"/>
                </a:lnTo>
                <a:lnTo>
                  <a:pt x="78016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04646" y="6371196"/>
            <a:ext cx="1523365" cy="1189355"/>
          </a:xfrm>
          <a:custGeom>
            <a:avLst/>
            <a:gdLst/>
            <a:ahLst/>
            <a:cxnLst/>
            <a:rect l="l" t="t" r="r" b="b"/>
            <a:pathLst>
              <a:path w="1523364" h="1189354">
                <a:moveTo>
                  <a:pt x="1151674" y="0"/>
                </a:moveTo>
                <a:lnTo>
                  <a:pt x="371500" y="0"/>
                </a:lnTo>
                <a:lnTo>
                  <a:pt x="371500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1189354">
                <a:moveTo>
                  <a:pt x="1523174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1188720"/>
                </a:lnTo>
                <a:lnTo>
                  <a:pt x="408647" y="1188720"/>
                </a:lnTo>
                <a:lnTo>
                  <a:pt x="408647" y="408940"/>
                </a:lnTo>
                <a:lnTo>
                  <a:pt x="1114526" y="408940"/>
                </a:lnTo>
                <a:lnTo>
                  <a:pt x="1114526" y="1188808"/>
                </a:lnTo>
                <a:lnTo>
                  <a:pt x="1523174" y="1188808"/>
                </a:lnTo>
                <a:lnTo>
                  <a:pt x="1523174" y="408940"/>
                </a:lnTo>
                <a:lnTo>
                  <a:pt x="1523174" y="408660"/>
                </a:lnTo>
                <a:lnTo>
                  <a:pt x="1523174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371196"/>
            <a:ext cx="619760" cy="1188720"/>
          </a:xfrm>
          <a:custGeom>
            <a:avLst/>
            <a:gdLst/>
            <a:ahLst/>
            <a:cxnLst/>
            <a:rect l="l" t="t" r="r" b="b"/>
            <a:pathLst>
              <a:path w="619760" h="1188720">
                <a:moveTo>
                  <a:pt x="619340" y="372110"/>
                </a:moveTo>
                <a:lnTo>
                  <a:pt x="247840" y="372110"/>
                </a:lnTo>
                <a:lnTo>
                  <a:pt x="247840" y="0"/>
                </a:lnTo>
                <a:lnTo>
                  <a:pt x="0" y="0"/>
                </a:lnTo>
                <a:lnTo>
                  <a:pt x="0" y="372110"/>
                </a:lnTo>
                <a:lnTo>
                  <a:pt x="0" y="408940"/>
                </a:lnTo>
                <a:lnTo>
                  <a:pt x="210680" y="408940"/>
                </a:lnTo>
                <a:lnTo>
                  <a:pt x="210680" y="1188720"/>
                </a:lnTo>
                <a:lnTo>
                  <a:pt x="619340" y="1188720"/>
                </a:lnTo>
                <a:lnTo>
                  <a:pt x="619340" y="408940"/>
                </a:lnTo>
                <a:lnTo>
                  <a:pt x="619340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711969" y="2653639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98841" y="2653639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5" h="3009265">
                <a:moveTo>
                  <a:pt x="1151686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86" y="371513"/>
                </a:lnTo>
                <a:lnTo>
                  <a:pt x="1151686" y="0"/>
                </a:lnTo>
                <a:close/>
              </a:path>
              <a:path w="1523365" h="3009265">
                <a:moveTo>
                  <a:pt x="1523199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86" y="3009227"/>
                </a:lnTo>
                <a:lnTo>
                  <a:pt x="1151686" y="2637790"/>
                </a:lnTo>
                <a:lnTo>
                  <a:pt x="1523199" y="2637790"/>
                </a:lnTo>
                <a:lnTo>
                  <a:pt x="1523199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1114539" y="408940"/>
                </a:lnTo>
                <a:lnTo>
                  <a:pt x="1114539" y="2600566"/>
                </a:lnTo>
                <a:lnTo>
                  <a:pt x="1523199" y="2600566"/>
                </a:lnTo>
                <a:lnTo>
                  <a:pt x="1523199" y="408940"/>
                </a:lnTo>
                <a:lnTo>
                  <a:pt x="1523199" y="408673"/>
                </a:lnTo>
                <a:lnTo>
                  <a:pt x="1523199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14859" y="2653639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5" h="3008629">
                <a:moveTo>
                  <a:pt x="780186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86" y="3008630"/>
                </a:lnTo>
                <a:lnTo>
                  <a:pt x="780186" y="779780"/>
                </a:lnTo>
                <a:lnTo>
                  <a:pt x="780186" y="372110"/>
                </a:lnTo>
                <a:lnTo>
                  <a:pt x="78018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26240" y="2653639"/>
            <a:ext cx="780415" cy="3008630"/>
          </a:xfrm>
          <a:custGeom>
            <a:avLst/>
            <a:gdLst/>
            <a:ahLst/>
            <a:cxnLst/>
            <a:rect l="l" t="t" r="r" b="b"/>
            <a:pathLst>
              <a:path w="780414" h="3008629">
                <a:moveTo>
                  <a:pt x="780173" y="0"/>
                </a:moveTo>
                <a:lnTo>
                  <a:pt x="371513" y="0"/>
                </a:lnTo>
                <a:lnTo>
                  <a:pt x="37151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371513" y="779780"/>
                </a:lnTo>
                <a:lnTo>
                  <a:pt x="371513" y="3008630"/>
                </a:lnTo>
                <a:lnTo>
                  <a:pt x="780173" y="3008630"/>
                </a:lnTo>
                <a:lnTo>
                  <a:pt x="780173" y="779780"/>
                </a:lnTo>
                <a:lnTo>
                  <a:pt x="780173" y="372110"/>
                </a:lnTo>
                <a:lnTo>
                  <a:pt x="78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13113" y="2653639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73" y="2600960"/>
                </a:lnTo>
                <a:lnTo>
                  <a:pt x="408673" y="408940"/>
                </a:lnTo>
                <a:lnTo>
                  <a:pt x="1114526" y="408940"/>
                </a:lnTo>
                <a:lnTo>
                  <a:pt x="1114526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73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4633" y="2653639"/>
            <a:ext cx="1523365" cy="3009265"/>
          </a:xfrm>
          <a:custGeom>
            <a:avLst/>
            <a:gdLst/>
            <a:ahLst/>
            <a:cxnLst/>
            <a:rect l="l" t="t" r="r" b="b"/>
            <a:pathLst>
              <a:path w="1523364" h="3009265">
                <a:moveTo>
                  <a:pt x="1151674" y="0"/>
                </a:moveTo>
                <a:lnTo>
                  <a:pt x="371513" y="0"/>
                </a:lnTo>
                <a:lnTo>
                  <a:pt x="371513" y="371513"/>
                </a:lnTo>
                <a:lnTo>
                  <a:pt x="1151674" y="371513"/>
                </a:lnTo>
                <a:lnTo>
                  <a:pt x="1151674" y="0"/>
                </a:lnTo>
                <a:close/>
              </a:path>
              <a:path w="1523364" h="3009265">
                <a:moveTo>
                  <a:pt x="1523187" y="372110"/>
                </a:moveTo>
                <a:lnTo>
                  <a:pt x="0" y="372110"/>
                </a:lnTo>
                <a:lnTo>
                  <a:pt x="0" y="408940"/>
                </a:lnTo>
                <a:lnTo>
                  <a:pt x="0" y="2600960"/>
                </a:lnTo>
                <a:lnTo>
                  <a:pt x="0" y="2637790"/>
                </a:lnTo>
                <a:lnTo>
                  <a:pt x="371513" y="2637790"/>
                </a:lnTo>
                <a:lnTo>
                  <a:pt x="371513" y="3009227"/>
                </a:lnTo>
                <a:lnTo>
                  <a:pt x="1151674" y="3009227"/>
                </a:lnTo>
                <a:lnTo>
                  <a:pt x="1151674" y="2637790"/>
                </a:lnTo>
                <a:lnTo>
                  <a:pt x="1523187" y="2637790"/>
                </a:lnTo>
                <a:lnTo>
                  <a:pt x="1523187" y="2600960"/>
                </a:lnTo>
                <a:lnTo>
                  <a:pt x="408660" y="2600960"/>
                </a:lnTo>
                <a:lnTo>
                  <a:pt x="408660" y="408940"/>
                </a:lnTo>
                <a:lnTo>
                  <a:pt x="1114526" y="408940"/>
                </a:lnTo>
                <a:lnTo>
                  <a:pt x="1114526" y="2600566"/>
                </a:lnTo>
                <a:lnTo>
                  <a:pt x="1523187" y="2600566"/>
                </a:lnTo>
                <a:lnTo>
                  <a:pt x="1523187" y="408940"/>
                </a:lnTo>
                <a:lnTo>
                  <a:pt x="1523187" y="408673"/>
                </a:lnTo>
                <a:lnTo>
                  <a:pt x="1523187" y="37211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2653639"/>
            <a:ext cx="601345" cy="3008630"/>
          </a:xfrm>
          <a:custGeom>
            <a:avLst/>
            <a:gdLst/>
            <a:ahLst/>
            <a:cxnLst/>
            <a:rect l="l" t="t" r="r" b="b"/>
            <a:pathLst>
              <a:path w="601345" h="3008629">
                <a:moveTo>
                  <a:pt x="600824" y="0"/>
                </a:moveTo>
                <a:lnTo>
                  <a:pt x="192163" y="0"/>
                </a:lnTo>
                <a:lnTo>
                  <a:pt x="192163" y="372110"/>
                </a:lnTo>
                <a:lnTo>
                  <a:pt x="0" y="372110"/>
                </a:lnTo>
                <a:lnTo>
                  <a:pt x="0" y="779780"/>
                </a:lnTo>
                <a:lnTo>
                  <a:pt x="192163" y="779780"/>
                </a:lnTo>
                <a:lnTo>
                  <a:pt x="192163" y="3008630"/>
                </a:lnTo>
                <a:lnTo>
                  <a:pt x="600824" y="3008630"/>
                </a:lnTo>
                <a:lnTo>
                  <a:pt x="600824" y="779780"/>
                </a:lnTo>
                <a:lnTo>
                  <a:pt x="600824" y="372110"/>
                </a:lnTo>
                <a:lnTo>
                  <a:pt x="60082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57107" y="12"/>
            <a:ext cx="1523365" cy="1945639"/>
          </a:xfrm>
          <a:custGeom>
            <a:avLst/>
            <a:gdLst/>
            <a:ahLst/>
            <a:cxnLst/>
            <a:rect l="l" t="t" r="r" b="b"/>
            <a:pathLst>
              <a:path w="1523365" h="1945639">
                <a:moveTo>
                  <a:pt x="1151674" y="1573784"/>
                </a:moveTo>
                <a:lnTo>
                  <a:pt x="371513" y="1573784"/>
                </a:lnTo>
                <a:lnTo>
                  <a:pt x="371513" y="1945297"/>
                </a:lnTo>
                <a:lnTo>
                  <a:pt x="1151674" y="1945297"/>
                </a:lnTo>
                <a:lnTo>
                  <a:pt x="1151674" y="1573784"/>
                </a:lnTo>
                <a:close/>
              </a:path>
              <a:path w="1523365" h="1945639">
                <a:moveTo>
                  <a:pt x="1523187" y="1536700"/>
                </a:moveTo>
                <a:lnTo>
                  <a:pt x="408660" y="1536700"/>
                </a:lnTo>
                <a:lnTo>
                  <a:pt x="408660" y="0"/>
                </a:lnTo>
                <a:lnTo>
                  <a:pt x="0" y="0"/>
                </a:lnTo>
                <a:lnTo>
                  <a:pt x="0" y="1536700"/>
                </a:lnTo>
                <a:lnTo>
                  <a:pt x="0" y="1573530"/>
                </a:lnTo>
                <a:lnTo>
                  <a:pt x="1523187" y="1573530"/>
                </a:lnTo>
                <a:lnTo>
                  <a:pt x="1523187" y="1536700"/>
                </a:lnTo>
                <a:close/>
              </a:path>
              <a:path w="1523365" h="1945639">
                <a:moveTo>
                  <a:pt x="1523187" y="0"/>
                </a:moveTo>
                <a:lnTo>
                  <a:pt x="1114526" y="0"/>
                </a:lnTo>
                <a:lnTo>
                  <a:pt x="1114526" y="1536636"/>
                </a:lnTo>
                <a:lnTo>
                  <a:pt x="1523187" y="1536636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15857" y="8"/>
            <a:ext cx="408940" cy="1945639"/>
          </a:xfrm>
          <a:custGeom>
            <a:avLst/>
            <a:gdLst/>
            <a:ahLst/>
            <a:cxnLst/>
            <a:rect l="l" t="t" r="r" b="b"/>
            <a:pathLst>
              <a:path w="408940" h="1945639">
                <a:moveTo>
                  <a:pt x="408660" y="0"/>
                </a:moveTo>
                <a:lnTo>
                  <a:pt x="0" y="0"/>
                </a:lnTo>
                <a:lnTo>
                  <a:pt x="0" y="1945297"/>
                </a:lnTo>
                <a:lnTo>
                  <a:pt x="408660" y="194529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98436" y="8"/>
            <a:ext cx="408940" cy="1945639"/>
          </a:xfrm>
          <a:custGeom>
            <a:avLst/>
            <a:gdLst/>
            <a:ahLst/>
            <a:cxnLst/>
            <a:rect l="l" t="t" r="r" b="b"/>
            <a:pathLst>
              <a:path w="408940" h="1945639">
                <a:moveTo>
                  <a:pt x="408673" y="0"/>
                </a:moveTo>
                <a:lnTo>
                  <a:pt x="0" y="0"/>
                </a:lnTo>
                <a:lnTo>
                  <a:pt x="0" y="1945297"/>
                </a:lnTo>
                <a:lnTo>
                  <a:pt x="408673" y="1945297"/>
                </a:lnTo>
                <a:lnTo>
                  <a:pt x="4086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84993" y="12"/>
            <a:ext cx="1523365" cy="1945639"/>
          </a:xfrm>
          <a:custGeom>
            <a:avLst/>
            <a:gdLst/>
            <a:ahLst/>
            <a:cxnLst/>
            <a:rect l="l" t="t" r="r" b="b"/>
            <a:pathLst>
              <a:path w="1523364" h="1945639">
                <a:moveTo>
                  <a:pt x="1151686" y="1573784"/>
                </a:moveTo>
                <a:lnTo>
                  <a:pt x="371513" y="1573784"/>
                </a:lnTo>
                <a:lnTo>
                  <a:pt x="371513" y="1945297"/>
                </a:lnTo>
                <a:lnTo>
                  <a:pt x="1151686" y="1945297"/>
                </a:lnTo>
                <a:lnTo>
                  <a:pt x="1151686" y="1573784"/>
                </a:lnTo>
                <a:close/>
              </a:path>
              <a:path w="1523364" h="1945639">
                <a:moveTo>
                  <a:pt x="1523199" y="1536700"/>
                </a:moveTo>
                <a:lnTo>
                  <a:pt x="408660" y="1536700"/>
                </a:lnTo>
                <a:lnTo>
                  <a:pt x="408660" y="0"/>
                </a:lnTo>
                <a:lnTo>
                  <a:pt x="0" y="0"/>
                </a:lnTo>
                <a:lnTo>
                  <a:pt x="0" y="1536700"/>
                </a:lnTo>
                <a:lnTo>
                  <a:pt x="0" y="1573530"/>
                </a:lnTo>
                <a:lnTo>
                  <a:pt x="1523199" y="1573530"/>
                </a:lnTo>
                <a:lnTo>
                  <a:pt x="1523199" y="1536700"/>
                </a:lnTo>
                <a:close/>
              </a:path>
              <a:path w="1523364" h="1945639">
                <a:moveTo>
                  <a:pt x="1523199" y="0"/>
                </a:moveTo>
                <a:lnTo>
                  <a:pt x="1114526" y="0"/>
                </a:lnTo>
                <a:lnTo>
                  <a:pt x="1114526" y="1536636"/>
                </a:lnTo>
                <a:lnTo>
                  <a:pt x="1523199" y="1536636"/>
                </a:lnTo>
                <a:lnTo>
                  <a:pt x="152319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43743" y="8"/>
            <a:ext cx="408940" cy="1945639"/>
          </a:xfrm>
          <a:custGeom>
            <a:avLst/>
            <a:gdLst/>
            <a:ahLst/>
            <a:cxnLst/>
            <a:rect l="l" t="t" r="r" b="b"/>
            <a:pathLst>
              <a:path w="408939" h="1945639">
                <a:moveTo>
                  <a:pt x="408660" y="0"/>
                </a:moveTo>
                <a:lnTo>
                  <a:pt x="0" y="0"/>
                </a:lnTo>
                <a:lnTo>
                  <a:pt x="0" y="1945297"/>
                </a:lnTo>
                <a:lnTo>
                  <a:pt x="408660" y="194529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26334" y="8"/>
            <a:ext cx="408940" cy="1945639"/>
          </a:xfrm>
          <a:custGeom>
            <a:avLst/>
            <a:gdLst/>
            <a:ahLst/>
            <a:cxnLst/>
            <a:rect l="l" t="t" r="r" b="b"/>
            <a:pathLst>
              <a:path w="408939" h="1945639">
                <a:moveTo>
                  <a:pt x="408660" y="0"/>
                </a:moveTo>
                <a:lnTo>
                  <a:pt x="0" y="0"/>
                </a:lnTo>
                <a:lnTo>
                  <a:pt x="0" y="1945297"/>
                </a:lnTo>
                <a:lnTo>
                  <a:pt x="408660" y="194529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2"/>
            <a:ext cx="936625" cy="1945639"/>
          </a:xfrm>
          <a:custGeom>
            <a:avLst/>
            <a:gdLst/>
            <a:ahLst/>
            <a:cxnLst/>
            <a:rect l="l" t="t" r="r" b="b"/>
            <a:pathLst>
              <a:path w="936625" h="1945639">
                <a:moveTo>
                  <a:pt x="936066" y="0"/>
                </a:moveTo>
                <a:lnTo>
                  <a:pt x="527418" y="0"/>
                </a:lnTo>
                <a:lnTo>
                  <a:pt x="527418" y="1536700"/>
                </a:lnTo>
                <a:lnTo>
                  <a:pt x="0" y="1536700"/>
                </a:lnTo>
                <a:lnTo>
                  <a:pt x="0" y="1573530"/>
                </a:lnTo>
                <a:lnTo>
                  <a:pt x="0" y="1945640"/>
                </a:lnTo>
                <a:lnTo>
                  <a:pt x="564565" y="1945640"/>
                </a:lnTo>
                <a:lnTo>
                  <a:pt x="564565" y="1573530"/>
                </a:lnTo>
                <a:lnTo>
                  <a:pt x="936066" y="1573530"/>
                </a:lnTo>
                <a:lnTo>
                  <a:pt x="936066" y="1536700"/>
                </a:lnTo>
                <a:lnTo>
                  <a:pt x="93606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1416430" y="3505"/>
            <a:ext cx="8114030" cy="7556500"/>
            <a:chOff x="1416430" y="3505"/>
            <a:chExt cx="8114030" cy="7556500"/>
          </a:xfrm>
        </p:grpSpPr>
        <p:sp>
          <p:nvSpPr>
            <p:cNvPr id="25" name="object 25"/>
            <p:cNvSpPr/>
            <p:nvPr/>
          </p:nvSpPr>
          <p:spPr>
            <a:xfrm>
              <a:off x="2160567" y="3505"/>
              <a:ext cx="6370955" cy="7556500"/>
            </a:xfrm>
            <a:custGeom>
              <a:avLst/>
              <a:gdLst/>
              <a:ahLst/>
              <a:cxnLst/>
              <a:rect l="l" t="t" r="r" b="b"/>
              <a:pathLst>
                <a:path w="6370955" h="7556500">
                  <a:moveTo>
                    <a:pt x="3546678" y="4635500"/>
                  </a:moveTo>
                  <a:lnTo>
                    <a:pt x="1196835" y="6248400"/>
                  </a:lnTo>
                  <a:lnTo>
                    <a:pt x="3120109" y="7556500"/>
                  </a:lnTo>
                  <a:lnTo>
                    <a:pt x="3546678" y="7556500"/>
                  </a:lnTo>
                  <a:lnTo>
                    <a:pt x="3546678" y="6946900"/>
                  </a:lnTo>
                  <a:lnTo>
                    <a:pt x="3594243" y="6946900"/>
                  </a:lnTo>
                  <a:lnTo>
                    <a:pt x="3641591" y="6934200"/>
                  </a:lnTo>
                  <a:lnTo>
                    <a:pt x="3688716" y="6934200"/>
                  </a:lnTo>
                  <a:lnTo>
                    <a:pt x="3782276" y="6908800"/>
                  </a:lnTo>
                  <a:lnTo>
                    <a:pt x="3828700" y="6908800"/>
                  </a:lnTo>
                  <a:lnTo>
                    <a:pt x="4234899" y="6794500"/>
                  </a:lnTo>
                  <a:lnTo>
                    <a:pt x="4278644" y="6769100"/>
                  </a:lnTo>
                  <a:lnTo>
                    <a:pt x="4365239" y="6743700"/>
                  </a:lnTo>
                  <a:lnTo>
                    <a:pt x="4408077" y="6718300"/>
                  </a:lnTo>
                  <a:lnTo>
                    <a:pt x="4492810" y="6692900"/>
                  </a:lnTo>
                  <a:lnTo>
                    <a:pt x="4534694" y="6667500"/>
                  </a:lnTo>
                  <a:lnTo>
                    <a:pt x="4576250" y="6654800"/>
                  </a:lnTo>
                  <a:lnTo>
                    <a:pt x="4658353" y="6604000"/>
                  </a:lnTo>
                  <a:lnTo>
                    <a:pt x="4698891" y="6591300"/>
                  </a:lnTo>
                  <a:lnTo>
                    <a:pt x="4818383" y="6515100"/>
                  </a:lnTo>
                  <a:lnTo>
                    <a:pt x="4934585" y="6438900"/>
                  </a:lnTo>
                  <a:lnTo>
                    <a:pt x="5010153" y="6388100"/>
                  </a:lnTo>
                  <a:lnTo>
                    <a:pt x="5084153" y="6337300"/>
                  </a:lnTo>
                  <a:lnTo>
                    <a:pt x="5156542" y="6286500"/>
                  </a:lnTo>
                  <a:lnTo>
                    <a:pt x="5192119" y="6261100"/>
                  </a:lnTo>
                  <a:lnTo>
                    <a:pt x="5227278" y="6223000"/>
                  </a:lnTo>
                  <a:lnTo>
                    <a:pt x="5296318" y="6172200"/>
                  </a:lnTo>
                  <a:lnTo>
                    <a:pt x="5330189" y="6134100"/>
                  </a:lnTo>
                  <a:lnTo>
                    <a:pt x="5363621" y="6108700"/>
                  </a:lnTo>
                  <a:lnTo>
                    <a:pt x="5396607" y="6070600"/>
                  </a:lnTo>
                  <a:lnTo>
                    <a:pt x="5429143" y="6045200"/>
                  </a:lnTo>
                  <a:lnTo>
                    <a:pt x="5461224" y="6007100"/>
                  </a:lnTo>
                  <a:lnTo>
                    <a:pt x="5492844" y="5981700"/>
                  </a:lnTo>
                  <a:lnTo>
                    <a:pt x="5523997" y="5943600"/>
                  </a:lnTo>
                  <a:lnTo>
                    <a:pt x="5554679" y="5905500"/>
                  </a:lnTo>
                  <a:lnTo>
                    <a:pt x="5584885" y="5880100"/>
                  </a:lnTo>
                  <a:lnTo>
                    <a:pt x="5614608" y="5842000"/>
                  </a:lnTo>
                  <a:lnTo>
                    <a:pt x="5643844" y="5803900"/>
                  </a:lnTo>
                  <a:lnTo>
                    <a:pt x="5672588" y="5778500"/>
                  </a:lnTo>
                  <a:lnTo>
                    <a:pt x="5700834" y="5740400"/>
                  </a:lnTo>
                  <a:lnTo>
                    <a:pt x="5728576" y="5702300"/>
                  </a:lnTo>
                  <a:lnTo>
                    <a:pt x="5755810" y="5664200"/>
                  </a:lnTo>
                  <a:lnTo>
                    <a:pt x="5782530" y="5626100"/>
                  </a:lnTo>
                  <a:lnTo>
                    <a:pt x="5808732" y="5588000"/>
                  </a:lnTo>
                  <a:lnTo>
                    <a:pt x="5834409" y="5549900"/>
                  </a:lnTo>
                  <a:lnTo>
                    <a:pt x="5842791" y="5537200"/>
                  </a:lnTo>
                  <a:lnTo>
                    <a:pt x="3546678" y="5537200"/>
                  </a:lnTo>
                  <a:lnTo>
                    <a:pt x="3546678" y="4635500"/>
                  </a:lnTo>
                  <a:close/>
                </a:path>
                <a:path w="6370955" h="7556500">
                  <a:moveTo>
                    <a:pt x="3250764" y="0"/>
                  </a:moveTo>
                  <a:lnTo>
                    <a:pt x="2824200" y="0"/>
                  </a:lnTo>
                  <a:lnTo>
                    <a:pt x="2824200" y="622300"/>
                  </a:lnTo>
                  <a:lnTo>
                    <a:pt x="2776635" y="622300"/>
                  </a:lnTo>
                  <a:lnTo>
                    <a:pt x="2729287" y="635000"/>
                  </a:lnTo>
                  <a:lnTo>
                    <a:pt x="2682162" y="635000"/>
                  </a:lnTo>
                  <a:lnTo>
                    <a:pt x="2635265" y="647700"/>
                  </a:lnTo>
                  <a:lnTo>
                    <a:pt x="2588602" y="647700"/>
                  </a:lnTo>
                  <a:lnTo>
                    <a:pt x="2092232" y="787400"/>
                  </a:lnTo>
                  <a:lnTo>
                    <a:pt x="2048784" y="812800"/>
                  </a:lnTo>
                  <a:lnTo>
                    <a:pt x="1962799" y="838200"/>
                  </a:lnTo>
                  <a:lnTo>
                    <a:pt x="1920274" y="863600"/>
                  </a:lnTo>
                  <a:lnTo>
                    <a:pt x="1878066" y="876300"/>
                  </a:lnTo>
                  <a:lnTo>
                    <a:pt x="1836182" y="901700"/>
                  </a:lnTo>
                  <a:lnTo>
                    <a:pt x="1794626" y="914400"/>
                  </a:lnTo>
                  <a:lnTo>
                    <a:pt x="1753405" y="939800"/>
                  </a:lnTo>
                  <a:lnTo>
                    <a:pt x="1712522" y="952500"/>
                  </a:lnTo>
                  <a:lnTo>
                    <a:pt x="1671985" y="977900"/>
                  </a:lnTo>
                  <a:lnTo>
                    <a:pt x="1552492" y="1054100"/>
                  </a:lnTo>
                  <a:lnTo>
                    <a:pt x="1513385" y="1066800"/>
                  </a:lnTo>
                  <a:lnTo>
                    <a:pt x="1436290" y="1117600"/>
                  </a:lnTo>
                  <a:lnTo>
                    <a:pt x="1360721" y="1168400"/>
                  </a:lnTo>
                  <a:lnTo>
                    <a:pt x="1286721" y="1219200"/>
                  </a:lnTo>
                  <a:lnTo>
                    <a:pt x="1250323" y="1257300"/>
                  </a:lnTo>
                  <a:lnTo>
                    <a:pt x="1214332" y="1282700"/>
                  </a:lnTo>
                  <a:lnTo>
                    <a:pt x="1143596" y="1333500"/>
                  </a:lnTo>
                  <a:lnTo>
                    <a:pt x="1108861" y="1371600"/>
                  </a:lnTo>
                  <a:lnTo>
                    <a:pt x="1040684" y="1422400"/>
                  </a:lnTo>
                  <a:lnTo>
                    <a:pt x="1007252" y="1460500"/>
                  </a:lnTo>
                  <a:lnTo>
                    <a:pt x="974265" y="1485900"/>
                  </a:lnTo>
                  <a:lnTo>
                    <a:pt x="941729" y="1524000"/>
                  </a:lnTo>
                  <a:lnTo>
                    <a:pt x="909648" y="1549400"/>
                  </a:lnTo>
                  <a:lnTo>
                    <a:pt x="878028" y="1587500"/>
                  </a:lnTo>
                  <a:lnTo>
                    <a:pt x="846874" y="1625600"/>
                  </a:lnTo>
                  <a:lnTo>
                    <a:pt x="816192" y="1651000"/>
                  </a:lnTo>
                  <a:lnTo>
                    <a:pt x="785986" y="1689100"/>
                  </a:lnTo>
                  <a:lnTo>
                    <a:pt x="756263" y="1727200"/>
                  </a:lnTo>
                  <a:lnTo>
                    <a:pt x="727026" y="1752600"/>
                  </a:lnTo>
                  <a:lnTo>
                    <a:pt x="698283" y="1790700"/>
                  </a:lnTo>
                  <a:lnTo>
                    <a:pt x="670037" y="1828800"/>
                  </a:lnTo>
                  <a:lnTo>
                    <a:pt x="642294" y="1866900"/>
                  </a:lnTo>
                  <a:lnTo>
                    <a:pt x="615060" y="1905000"/>
                  </a:lnTo>
                  <a:lnTo>
                    <a:pt x="588340" y="1943100"/>
                  </a:lnTo>
                  <a:lnTo>
                    <a:pt x="562138" y="1981200"/>
                  </a:lnTo>
                  <a:lnTo>
                    <a:pt x="536461" y="2019300"/>
                  </a:lnTo>
                  <a:lnTo>
                    <a:pt x="511313" y="2057400"/>
                  </a:lnTo>
                  <a:lnTo>
                    <a:pt x="486701" y="2095500"/>
                  </a:lnTo>
                  <a:lnTo>
                    <a:pt x="462628" y="2133600"/>
                  </a:lnTo>
                  <a:lnTo>
                    <a:pt x="439101" y="2171700"/>
                  </a:lnTo>
                  <a:lnTo>
                    <a:pt x="416125" y="2209800"/>
                  </a:lnTo>
                  <a:lnTo>
                    <a:pt x="393704" y="2247900"/>
                  </a:lnTo>
                  <a:lnTo>
                    <a:pt x="371845" y="2286000"/>
                  </a:lnTo>
                  <a:lnTo>
                    <a:pt x="350553" y="2324100"/>
                  </a:lnTo>
                  <a:lnTo>
                    <a:pt x="329833" y="2374900"/>
                  </a:lnTo>
                  <a:lnTo>
                    <a:pt x="309689" y="2413000"/>
                  </a:lnTo>
                  <a:lnTo>
                    <a:pt x="290128" y="2451100"/>
                  </a:lnTo>
                  <a:lnTo>
                    <a:pt x="271155" y="2489200"/>
                  </a:lnTo>
                  <a:lnTo>
                    <a:pt x="252775" y="2540000"/>
                  </a:lnTo>
                  <a:lnTo>
                    <a:pt x="234994" y="2578100"/>
                  </a:lnTo>
                  <a:lnTo>
                    <a:pt x="217815" y="2628900"/>
                  </a:lnTo>
                  <a:lnTo>
                    <a:pt x="201246" y="2667000"/>
                  </a:lnTo>
                  <a:lnTo>
                    <a:pt x="185291" y="2705100"/>
                  </a:lnTo>
                  <a:lnTo>
                    <a:pt x="169956" y="2755900"/>
                  </a:lnTo>
                  <a:lnTo>
                    <a:pt x="155245" y="2794000"/>
                  </a:lnTo>
                  <a:lnTo>
                    <a:pt x="141164" y="2844800"/>
                  </a:lnTo>
                  <a:lnTo>
                    <a:pt x="127719" y="2882900"/>
                  </a:lnTo>
                  <a:lnTo>
                    <a:pt x="114914" y="2933700"/>
                  </a:lnTo>
                  <a:lnTo>
                    <a:pt x="102755" y="2971800"/>
                  </a:lnTo>
                  <a:lnTo>
                    <a:pt x="91247" y="3022600"/>
                  </a:lnTo>
                  <a:lnTo>
                    <a:pt x="80396" y="3073400"/>
                  </a:lnTo>
                  <a:lnTo>
                    <a:pt x="70206" y="3111500"/>
                  </a:lnTo>
                  <a:lnTo>
                    <a:pt x="60684" y="3162300"/>
                  </a:lnTo>
                  <a:lnTo>
                    <a:pt x="51834" y="3213100"/>
                  </a:lnTo>
                  <a:lnTo>
                    <a:pt x="43661" y="3251200"/>
                  </a:lnTo>
                  <a:lnTo>
                    <a:pt x="36172" y="3302000"/>
                  </a:lnTo>
                  <a:lnTo>
                    <a:pt x="29370" y="3352800"/>
                  </a:lnTo>
                  <a:lnTo>
                    <a:pt x="23263" y="3390900"/>
                  </a:lnTo>
                  <a:lnTo>
                    <a:pt x="17853" y="3441700"/>
                  </a:lnTo>
                  <a:lnTo>
                    <a:pt x="13148" y="3492500"/>
                  </a:lnTo>
                  <a:lnTo>
                    <a:pt x="9153" y="3543300"/>
                  </a:lnTo>
                  <a:lnTo>
                    <a:pt x="5872" y="3594100"/>
                  </a:lnTo>
                  <a:lnTo>
                    <a:pt x="3311" y="3632200"/>
                  </a:lnTo>
                  <a:lnTo>
                    <a:pt x="1475" y="3683000"/>
                  </a:lnTo>
                  <a:lnTo>
                    <a:pt x="369" y="3733800"/>
                  </a:lnTo>
                  <a:lnTo>
                    <a:pt x="0" y="3784600"/>
                  </a:lnTo>
                  <a:lnTo>
                    <a:pt x="398" y="3835400"/>
                  </a:lnTo>
                  <a:lnTo>
                    <a:pt x="1590" y="3886200"/>
                  </a:lnTo>
                  <a:lnTo>
                    <a:pt x="3573" y="3937000"/>
                  </a:lnTo>
                  <a:lnTo>
                    <a:pt x="6343" y="3987800"/>
                  </a:lnTo>
                  <a:lnTo>
                    <a:pt x="9896" y="4038600"/>
                  </a:lnTo>
                  <a:lnTo>
                    <a:pt x="14228" y="4089400"/>
                  </a:lnTo>
                  <a:lnTo>
                    <a:pt x="19336" y="4140200"/>
                  </a:lnTo>
                  <a:lnTo>
                    <a:pt x="25217" y="4178300"/>
                  </a:lnTo>
                  <a:lnTo>
                    <a:pt x="31865" y="4229100"/>
                  </a:lnTo>
                  <a:lnTo>
                    <a:pt x="39278" y="4279900"/>
                  </a:lnTo>
                  <a:lnTo>
                    <a:pt x="47453" y="4330700"/>
                  </a:lnTo>
                  <a:lnTo>
                    <a:pt x="56384" y="4381500"/>
                  </a:lnTo>
                  <a:lnTo>
                    <a:pt x="66069" y="4432300"/>
                  </a:lnTo>
                  <a:lnTo>
                    <a:pt x="76505" y="4483100"/>
                  </a:lnTo>
                  <a:lnTo>
                    <a:pt x="87686" y="4521200"/>
                  </a:lnTo>
                  <a:lnTo>
                    <a:pt x="99610" y="4572000"/>
                  </a:lnTo>
                  <a:lnTo>
                    <a:pt x="112273" y="4622800"/>
                  </a:lnTo>
                  <a:lnTo>
                    <a:pt x="125671" y="4673600"/>
                  </a:lnTo>
                  <a:lnTo>
                    <a:pt x="139801" y="4711700"/>
                  </a:lnTo>
                  <a:lnTo>
                    <a:pt x="154658" y="4762500"/>
                  </a:lnTo>
                  <a:lnTo>
                    <a:pt x="170240" y="4813300"/>
                  </a:lnTo>
                  <a:lnTo>
                    <a:pt x="186542" y="4864100"/>
                  </a:lnTo>
                  <a:lnTo>
                    <a:pt x="203561" y="4902200"/>
                  </a:lnTo>
                  <a:lnTo>
                    <a:pt x="221293" y="4953000"/>
                  </a:lnTo>
                  <a:lnTo>
                    <a:pt x="239734" y="4991100"/>
                  </a:lnTo>
                  <a:lnTo>
                    <a:pt x="258881" y="5041900"/>
                  </a:lnTo>
                  <a:lnTo>
                    <a:pt x="278731" y="5092700"/>
                  </a:lnTo>
                  <a:lnTo>
                    <a:pt x="299278" y="5130800"/>
                  </a:lnTo>
                  <a:lnTo>
                    <a:pt x="320520" y="5181600"/>
                  </a:lnTo>
                  <a:lnTo>
                    <a:pt x="342454" y="5219700"/>
                  </a:lnTo>
                  <a:lnTo>
                    <a:pt x="365074" y="5270500"/>
                  </a:lnTo>
                  <a:lnTo>
                    <a:pt x="388378" y="5308600"/>
                  </a:lnTo>
                  <a:lnTo>
                    <a:pt x="412362" y="5346700"/>
                  </a:lnTo>
                  <a:lnTo>
                    <a:pt x="437023" y="5397500"/>
                  </a:lnTo>
                  <a:lnTo>
                    <a:pt x="462355" y="5435600"/>
                  </a:lnTo>
                  <a:lnTo>
                    <a:pt x="488357" y="5473700"/>
                  </a:lnTo>
                  <a:lnTo>
                    <a:pt x="515024" y="5524500"/>
                  </a:lnTo>
                  <a:lnTo>
                    <a:pt x="542352" y="5562600"/>
                  </a:lnTo>
                  <a:lnTo>
                    <a:pt x="570339" y="5600700"/>
                  </a:lnTo>
                  <a:lnTo>
                    <a:pt x="598979" y="5638800"/>
                  </a:lnTo>
                  <a:lnTo>
                    <a:pt x="628270" y="5676900"/>
                  </a:lnTo>
                  <a:lnTo>
                    <a:pt x="658208" y="5727700"/>
                  </a:lnTo>
                  <a:lnTo>
                    <a:pt x="688788" y="5765800"/>
                  </a:lnTo>
                  <a:lnTo>
                    <a:pt x="720008" y="5803900"/>
                  </a:lnTo>
                  <a:lnTo>
                    <a:pt x="751864" y="5842000"/>
                  </a:lnTo>
                  <a:lnTo>
                    <a:pt x="784352" y="5880100"/>
                  </a:lnTo>
                  <a:lnTo>
                    <a:pt x="817468" y="5918200"/>
                  </a:lnTo>
                  <a:lnTo>
                    <a:pt x="851209" y="5956300"/>
                  </a:lnTo>
                  <a:lnTo>
                    <a:pt x="885570" y="5981700"/>
                  </a:lnTo>
                  <a:lnTo>
                    <a:pt x="2066925" y="5181600"/>
                  </a:lnTo>
                  <a:lnTo>
                    <a:pt x="2021275" y="5130800"/>
                  </a:lnTo>
                  <a:lnTo>
                    <a:pt x="1985526" y="5105400"/>
                  </a:lnTo>
                  <a:lnTo>
                    <a:pt x="1965021" y="5080000"/>
                  </a:lnTo>
                  <a:lnTo>
                    <a:pt x="1942990" y="5067300"/>
                  </a:lnTo>
                  <a:lnTo>
                    <a:pt x="1919605" y="5041900"/>
                  </a:lnTo>
                  <a:lnTo>
                    <a:pt x="1895038" y="5016500"/>
                  </a:lnTo>
                  <a:lnTo>
                    <a:pt x="1869459" y="4991100"/>
                  </a:lnTo>
                  <a:lnTo>
                    <a:pt x="1843041" y="4953000"/>
                  </a:lnTo>
                  <a:lnTo>
                    <a:pt x="1815954" y="4927600"/>
                  </a:lnTo>
                  <a:lnTo>
                    <a:pt x="1788370" y="4889500"/>
                  </a:lnTo>
                  <a:lnTo>
                    <a:pt x="1760461" y="4864100"/>
                  </a:lnTo>
                  <a:lnTo>
                    <a:pt x="1732398" y="4826000"/>
                  </a:lnTo>
                  <a:lnTo>
                    <a:pt x="1704352" y="4775200"/>
                  </a:lnTo>
                  <a:lnTo>
                    <a:pt x="1676495" y="4737100"/>
                  </a:lnTo>
                  <a:lnTo>
                    <a:pt x="1648998" y="4699000"/>
                  </a:lnTo>
                  <a:lnTo>
                    <a:pt x="1622033" y="4648200"/>
                  </a:lnTo>
                  <a:lnTo>
                    <a:pt x="1595771" y="4597400"/>
                  </a:lnTo>
                  <a:lnTo>
                    <a:pt x="1570383" y="4546600"/>
                  </a:lnTo>
                  <a:lnTo>
                    <a:pt x="1546042" y="4495800"/>
                  </a:lnTo>
                  <a:lnTo>
                    <a:pt x="1522917" y="4445000"/>
                  </a:lnTo>
                  <a:lnTo>
                    <a:pt x="1501182" y="4394200"/>
                  </a:lnTo>
                  <a:lnTo>
                    <a:pt x="1481006" y="4330700"/>
                  </a:lnTo>
                  <a:lnTo>
                    <a:pt x="1462562" y="4267200"/>
                  </a:lnTo>
                  <a:lnTo>
                    <a:pt x="1446021" y="4203700"/>
                  </a:lnTo>
                  <a:lnTo>
                    <a:pt x="1431555" y="4140200"/>
                  </a:lnTo>
                  <a:lnTo>
                    <a:pt x="1419334" y="4076700"/>
                  </a:lnTo>
                  <a:lnTo>
                    <a:pt x="1409531" y="4000500"/>
                  </a:lnTo>
                  <a:lnTo>
                    <a:pt x="1402316" y="3937000"/>
                  </a:lnTo>
                  <a:lnTo>
                    <a:pt x="1397862" y="3860800"/>
                  </a:lnTo>
                  <a:lnTo>
                    <a:pt x="1396339" y="3784600"/>
                  </a:lnTo>
                  <a:lnTo>
                    <a:pt x="1397017" y="3733800"/>
                  </a:lnTo>
                  <a:lnTo>
                    <a:pt x="1399040" y="3683000"/>
                  </a:lnTo>
                  <a:lnTo>
                    <a:pt x="1402390" y="3632200"/>
                  </a:lnTo>
                  <a:lnTo>
                    <a:pt x="1407049" y="3581400"/>
                  </a:lnTo>
                  <a:lnTo>
                    <a:pt x="1412999" y="3543300"/>
                  </a:lnTo>
                  <a:lnTo>
                    <a:pt x="1420224" y="3492500"/>
                  </a:lnTo>
                  <a:lnTo>
                    <a:pt x="1428704" y="3441700"/>
                  </a:lnTo>
                  <a:lnTo>
                    <a:pt x="1438424" y="3390900"/>
                  </a:lnTo>
                  <a:lnTo>
                    <a:pt x="1449364" y="3352800"/>
                  </a:lnTo>
                  <a:lnTo>
                    <a:pt x="1461508" y="3302000"/>
                  </a:lnTo>
                  <a:lnTo>
                    <a:pt x="1474837" y="3263900"/>
                  </a:lnTo>
                  <a:lnTo>
                    <a:pt x="1489334" y="3213100"/>
                  </a:lnTo>
                  <a:lnTo>
                    <a:pt x="1504982" y="3162300"/>
                  </a:lnTo>
                  <a:lnTo>
                    <a:pt x="1521762" y="3124200"/>
                  </a:lnTo>
                  <a:lnTo>
                    <a:pt x="1539657" y="3086100"/>
                  </a:lnTo>
                  <a:lnTo>
                    <a:pt x="1558649" y="3035300"/>
                  </a:lnTo>
                  <a:lnTo>
                    <a:pt x="1578721" y="2997200"/>
                  </a:lnTo>
                  <a:lnTo>
                    <a:pt x="1599856" y="2959100"/>
                  </a:lnTo>
                  <a:lnTo>
                    <a:pt x="1622034" y="2908300"/>
                  </a:lnTo>
                  <a:lnTo>
                    <a:pt x="1645239" y="2870200"/>
                  </a:lnTo>
                  <a:lnTo>
                    <a:pt x="1669453" y="2832100"/>
                  </a:lnTo>
                  <a:lnTo>
                    <a:pt x="1694659" y="2794000"/>
                  </a:lnTo>
                  <a:lnTo>
                    <a:pt x="1720838" y="2755900"/>
                  </a:lnTo>
                  <a:lnTo>
                    <a:pt x="1747973" y="2717800"/>
                  </a:lnTo>
                  <a:lnTo>
                    <a:pt x="1776047" y="2679700"/>
                  </a:lnTo>
                  <a:lnTo>
                    <a:pt x="1805041" y="2641600"/>
                  </a:lnTo>
                  <a:lnTo>
                    <a:pt x="1834938" y="2616200"/>
                  </a:lnTo>
                  <a:lnTo>
                    <a:pt x="1865721" y="2578100"/>
                  </a:lnTo>
                  <a:lnTo>
                    <a:pt x="1897371" y="2540000"/>
                  </a:lnTo>
                  <a:lnTo>
                    <a:pt x="1929872" y="2514600"/>
                  </a:lnTo>
                  <a:lnTo>
                    <a:pt x="1963205" y="2476500"/>
                  </a:lnTo>
                  <a:lnTo>
                    <a:pt x="1997352" y="2451100"/>
                  </a:lnTo>
                  <a:lnTo>
                    <a:pt x="2032297" y="2413000"/>
                  </a:lnTo>
                  <a:lnTo>
                    <a:pt x="2068021" y="2387600"/>
                  </a:lnTo>
                  <a:lnTo>
                    <a:pt x="2104507" y="2362200"/>
                  </a:lnTo>
                  <a:lnTo>
                    <a:pt x="2141737" y="2336800"/>
                  </a:lnTo>
                  <a:lnTo>
                    <a:pt x="2179693" y="2298700"/>
                  </a:lnTo>
                  <a:lnTo>
                    <a:pt x="2218358" y="2273300"/>
                  </a:lnTo>
                  <a:lnTo>
                    <a:pt x="2257715" y="2247900"/>
                  </a:lnTo>
                  <a:lnTo>
                    <a:pt x="2297744" y="2235200"/>
                  </a:lnTo>
                  <a:lnTo>
                    <a:pt x="2379753" y="2184400"/>
                  </a:lnTo>
                  <a:lnTo>
                    <a:pt x="2421697" y="2159000"/>
                  </a:lnTo>
                  <a:lnTo>
                    <a:pt x="2464244" y="2146300"/>
                  </a:lnTo>
                  <a:lnTo>
                    <a:pt x="2507376" y="2120900"/>
                  </a:lnTo>
                  <a:lnTo>
                    <a:pt x="2777467" y="2044700"/>
                  </a:lnTo>
                  <a:lnTo>
                    <a:pt x="2824200" y="2032000"/>
                  </a:lnTo>
                  <a:lnTo>
                    <a:pt x="4137899" y="2032000"/>
                  </a:lnTo>
                  <a:lnTo>
                    <a:pt x="5174056" y="1320800"/>
                  </a:lnTo>
                  <a:lnTo>
                    <a:pt x="3250764" y="0"/>
                  </a:lnTo>
                  <a:close/>
                </a:path>
                <a:path w="6370955" h="7556500">
                  <a:moveTo>
                    <a:pt x="5485307" y="1574800"/>
                  </a:moveTo>
                  <a:lnTo>
                    <a:pt x="4303979" y="2387600"/>
                  </a:lnTo>
                  <a:lnTo>
                    <a:pt x="4342205" y="2425700"/>
                  </a:lnTo>
                  <a:lnTo>
                    <a:pt x="4379421" y="2451100"/>
                  </a:lnTo>
                  <a:lnTo>
                    <a:pt x="4415617" y="2489200"/>
                  </a:lnTo>
                  <a:lnTo>
                    <a:pt x="4450781" y="2514600"/>
                  </a:lnTo>
                  <a:lnTo>
                    <a:pt x="4484903" y="2552700"/>
                  </a:lnTo>
                  <a:lnTo>
                    <a:pt x="4517973" y="2590800"/>
                  </a:lnTo>
                  <a:lnTo>
                    <a:pt x="4549980" y="2628900"/>
                  </a:lnTo>
                  <a:lnTo>
                    <a:pt x="4580914" y="2667000"/>
                  </a:lnTo>
                  <a:lnTo>
                    <a:pt x="4610763" y="2705100"/>
                  </a:lnTo>
                  <a:lnTo>
                    <a:pt x="4639518" y="2743200"/>
                  </a:lnTo>
                  <a:lnTo>
                    <a:pt x="4667168" y="2781300"/>
                  </a:lnTo>
                  <a:lnTo>
                    <a:pt x="4693702" y="2819400"/>
                  </a:lnTo>
                  <a:lnTo>
                    <a:pt x="4719111" y="2857500"/>
                  </a:lnTo>
                  <a:lnTo>
                    <a:pt x="4743382" y="2908300"/>
                  </a:lnTo>
                  <a:lnTo>
                    <a:pt x="4766506" y="2946400"/>
                  </a:lnTo>
                  <a:lnTo>
                    <a:pt x="4788473" y="2984500"/>
                  </a:lnTo>
                  <a:lnTo>
                    <a:pt x="4809271" y="3035300"/>
                  </a:lnTo>
                  <a:lnTo>
                    <a:pt x="4828890" y="3073400"/>
                  </a:lnTo>
                  <a:lnTo>
                    <a:pt x="4847320" y="3124200"/>
                  </a:lnTo>
                  <a:lnTo>
                    <a:pt x="4864550" y="3162300"/>
                  </a:lnTo>
                  <a:lnTo>
                    <a:pt x="4880569" y="3213100"/>
                  </a:lnTo>
                  <a:lnTo>
                    <a:pt x="4895368" y="3263900"/>
                  </a:lnTo>
                  <a:lnTo>
                    <a:pt x="4908935" y="3302000"/>
                  </a:lnTo>
                  <a:lnTo>
                    <a:pt x="4921260" y="3352800"/>
                  </a:lnTo>
                  <a:lnTo>
                    <a:pt x="4932332" y="3403600"/>
                  </a:lnTo>
                  <a:lnTo>
                    <a:pt x="4942141" y="3441700"/>
                  </a:lnTo>
                  <a:lnTo>
                    <a:pt x="4950677" y="3492500"/>
                  </a:lnTo>
                  <a:lnTo>
                    <a:pt x="4957928" y="3543300"/>
                  </a:lnTo>
                  <a:lnTo>
                    <a:pt x="4963884" y="3594100"/>
                  </a:lnTo>
                  <a:lnTo>
                    <a:pt x="4968535" y="3632200"/>
                  </a:lnTo>
                  <a:lnTo>
                    <a:pt x="4971871" y="3683000"/>
                  </a:lnTo>
                  <a:lnTo>
                    <a:pt x="4973879" y="3733800"/>
                  </a:lnTo>
                  <a:lnTo>
                    <a:pt x="4974551" y="3784600"/>
                  </a:lnTo>
                  <a:lnTo>
                    <a:pt x="4973873" y="3835400"/>
                  </a:lnTo>
                  <a:lnTo>
                    <a:pt x="4971850" y="3886200"/>
                  </a:lnTo>
                  <a:lnTo>
                    <a:pt x="4968501" y="3937000"/>
                  </a:lnTo>
                  <a:lnTo>
                    <a:pt x="4963841" y="3975100"/>
                  </a:lnTo>
                  <a:lnTo>
                    <a:pt x="4957891" y="4025900"/>
                  </a:lnTo>
                  <a:lnTo>
                    <a:pt x="4950666" y="4076700"/>
                  </a:lnTo>
                  <a:lnTo>
                    <a:pt x="4942185" y="4127500"/>
                  </a:lnTo>
                  <a:lnTo>
                    <a:pt x="4932465" y="4165600"/>
                  </a:lnTo>
                  <a:lnTo>
                    <a:pt x="4921524" y="4216400"/>
                  </a:lnTo>
                  <a:lnTo>
                    <a:pt x="4909380" y="4267200"/>
                  </a:lnTo>
                  <a:lnTo>
                    <a:pt x="4896051" y="4305300"/>
                  </a:lnTo>
                  <a:lnTo>
                    <a:pt x="4881553" y="4356100"/>
                  </a:lnTo>
                  <a:lnTo>
                    <a:pt x="4865905" y="4394200"/>
                  </a:lnTo>
                  <a:lnTo>
                    <a:pt x="4849124" y="4445000"/>
                  </a:lnTo>
                  <a:lnTo>
                    <a:pt x="4831229" y="4483100"/>
                  </a:lnTo>
                  <a:lnTo>
                    <a:pt x="4812236" y="4521200"/>
                  </a:lnTo>
                  <a:lnTo>
                    <a:pt x="4792163" y="4572000"/>
                  </a:lnTo>
                  <a:lnTo>
                    <a:pt x="4771028" y="4610100"/>
                  </a:lnTo>
                  <a:lnTo>
                    <a:pt x="4748849" y="4648200"/>
                  </a:lnTo>
                  <a:lnTo>
                    <a:pt x="4725644" y="4686300"/>
                  </a:lnTo>
                  <a:lnTo>
                    <a:pt x="4701429" y="4737100"/>
                  </a:lnTo>
                  <a:lnTo>
                    <a:pt x="4676223" y="4775200"/>
                  </a:lnTo>
                  <a:lnTo>
                    <a:pt x="4650043" y="4813300"/>
                  </a:lnTo>
                  <a:lnTo>
                    <a:pt x="4622907" y="4851400"/>
                  </a:lnTo>
                  <a:lnTo>
                    <a:pt x="4594833" y="4889500"/>
                  </a:lnTo>
                  <a:lnTo>
                    <a:pt x="4565838" y="4914900"/>
                  </a:lnTo>
                  <a:lnTo>
                    <a:pt x="4535941" y="4953000"/>
                  </a:lnTo>
                  <a:lnTo>
                    <a:pt x="4505157" y="4991100"/>
                  </a:lnTo>
                  <a:lnTo>
                    <a:pt x="4473506" y="5029200"/>
                  </a:lnTo>
                  <a:lnTo>
                    <a:pt x="4441005" y="5054600"/>
                  </a:lnTo>
                  <a:lnTo>
                    <a:pt x="4407672" y="5092700"/>
                  </a:lnTo>
                  <a:lnTo>
                    <a:pt x="4373524" y="5118100"/>
                  </a:lnTo>
                  <a:lnTo>
                    <a:pt x="4338579" y="5143500"/>
                  </a:lnTo>
                  <a:lnTo>
                    <a:pt x="4302855" y="5181600"/>
                  </a:lnTo>
                  <a:lnTo>
                    <a:pt x="4266368" y="5207000"/>
                  </a:lnTo>
                  <a:lnTo>
                    <a:pt x="4229138" y="5232400"/>
                  </a:lnTo>
                  <a:lnTo>
                    <a:pt x="4191182" y="5257800"/>
                  </a:lnTo>
                  <a:lnTo>
                    <a:pt x="4152516" y="5283200"/>
                  </a:lnTo>
                  <a:lnTo>
                    <a:pt x="4113160" y="5308600"/>
                  </a:lnTo>
                  <a:lnTo>
                    <a:pt x="4073130" y="5334000"/>
                  </a:lnTo>
                  <a:lnTo>
                    <a:pt x="3991121" y="5384800"/>
                  </a:lnTo>
                  <a:lnTo>
                    <a:pt x="3949177" y="5397500"/>
                  </a:lnTo>
                  <a:lnTo>
                    <a:pt x="3906630" y="5422900"/>
                  </a:lnTo>
                  <a:lnTo>
                    <a:pt x="3863498" y="5435600"/>
                  </a:lnTo>
                  <a:lnTo>
                    <a:pt x="3819799" y="5461000"/>
                  </a:lnTo>
                  <a:lnTo>
                    <a:pt x="3546678" y="5537200"/>
                  </a:lnTo>
                  <a:lnTo>
                    <a:pt x="5842791" y="5537200"/>
                  </a:lnTo>
                  <a:lnTo>
                    <a:pt x="5859556" y="5511800"/>
                  </a:lnTo>
                  <a:lnTo>
                    <a:pt x="5884169" y="5473700"/>
                  </a:lnTo>
                  <a:lnTo>
                    <a:pt x="5908241" y="5435600"/>
                  </a:lnTo>
                  <a:lnTo>
                    <a:pt x="5931768" y="5397500"/>
                  </a:lnTo>
                  <a:lnTo>
                    <a:pt x="5954744" y="5359400"/>
                  </a:lnTo>
                  <a:lnTo>
                    <a:pt x="5977164" y="5321300"/>
                  </a:lnTo>
                  <a:lnTo>
                    <a:pt x="5999023" y="5283200"/>
                  </a:lnTo>
                  <a:lnTo>
                    <a:pt x="6020315" y="5232400"/>
                  </a:lnTo>
                  <a:lnTo>
                    <a:pt x="6041035" y="5194300"/>
                  </a:lnTo>
                  <a:lnTo>
                    <a:pt x="6061179" y="5156200"/>
                  </a:lnTo>
                  <a:lnTo>
                    <a:pt x="6080739" y="5118100"/>
                  </a:lnTo>
                  <a:lnTo>
                    <a:pt x="6099712" y="5067300"/>
                  </a:lnTo>
                  <a:lnTo>
                    <a:pt x="6118092" y="5029200"/>
                  </a:lnTo>
                  <a:lnTo>
                    <a:pt x="6135874" y="4991100"/>
                  </a:lnTo>
                  <a:lnTo>
                    <a:pt x="6153052" y="4940300"/>
                  </a:lnTo>
                  <a:lnTo>
                    <a:pt x="6169621" y="4902200"/>
                  </a:lnTo>
                  <a:lnTo>
                    <a:pt x="6185576" y="4851400"/>
                  </a:lnTo>
                  <a:lnTo>
                    <a:pt x="6200911" y="4813300"/>
                  </a:lnTo>
                  <a:lnTo>
                    <a:pt x="6215622" y="4762500"/>
                  </a:lnTo>
                  <a:lnTo>
                    <a:pt x="6229702" y="4724400"/>
                  </a:lnTo>
                  <a:lnTo>
                    <a:pt x="6243148" y="4673600"/>
                  </a:lnTo>
                  <a:lnTo>
                    <a:pt x="6255952" y="4635500"/>
                  </a:lnTo>
                  <a:lnTo>
                    <a:pt x="6268111" y="4584700"/>
                  </a:lnTo>
                  <a:lnTo>
                    <a:pt x="6279619" y="4546600"/>
                  </a:lnTo>
                  <a:lnTo>
                    <a:pt x="6290470" y="4495800"/>
                  </a:lnTo>
                  <a:lnTo>
                    <a:pt x="6300659" y="4445000"/>
                  </a:lnTo>
                  <a:lnTo>
                    <a:pt x="6310182" y="4406900"/>
                  </a:lnTo>
                  <a:lnTo>
                    <a:pt x="6319032" y="4356100"/>
                  </a:lnTo>
                  <a:lnTo>
                    <a:pt x="6327204" y="4305300"/>
                  </a:lnTo>
                  <a:lnTo>
                    <a:pt x="6334694" y="4267200"/>
                  </a:lnTo>
                  <a:lnTo>
                    <a:pt x="6341495" y="4216400"/>
                  </a:lnTo>
                  <a:lnTo>
                    <a:pt x="6347603" y="4165600"/>
                  </a:lnTo>
                  <a:lnTo>
                    <a:pt x="6353012" y="4127500"/>
                  </a:lnTo>
                  <a:lnTo>
                    <a:pt x="6357717" y="4076700"/>
                  </a:lnTo>
                  <a:lnTo>
                    <a:pt x="6361712" y="4025900"/>
                  </a:lnTo>
                  <a:lnTo>
                    <a:pt x="6364994" y="3975100"/>
                  </a:lnTo>
                  <a:lnTo>
                    <a:pt x="6367555" y="3924300"/>
                  </a:lnTo>
                  <a:lnTo>
                    <a:pt x="6369391" y="3886200"/>
                  </a:lnTo>
                  <a:lnTo>
                    <a:pt x="6370496" y="3835400"/>
                  </a:lnTo>
                  <a:lnTo>
                    <a:pt x="6370866" y="3784600"/>
                  </a:lnTo>
                  <a:lnTo>
                    <a:pt x="6370451" y="3733800"/>
                  </a:lnTo>
                  <a:lnTo>
                    <a:pt x="6369211" y="3683000"/>
                  </a:lnTo>
                  <a:lnTo>
                    <a:pt x="6367151" y="3632200"/>
                  </a:lnTo>
                  <a:lnTo>
                    <a:pt x="6364277" y="3581400"/>
                  </a:lnTo>
                  <a:lnTo>
                    <a:pt x="6360595" y="3530600"/>
                  </a:lnTo>
                  <a:lnTo>
                    <a:pt x="6356111" y="3479800"/>
                  </a:lnTo>
                  <a:lnTo>
                    <a:pt x="6350830" y="3429000"/>
                  </a:lnTo>
                  <a:lnTo>
                    <a:pt x="6344757" y="3378200"/>
                  </a:lnTo>
                  <a:lnTo>
                    <a:pt x="6337899" y="3327400"/>
                  </a:lnTo>
                  <a:lnTo>
                    <a:pt x="6330262" y="3276600"/>
                  </a:lnTo>
                  <a:lnTo>
                    <a:pt x="6321851" y="3225800"/>
                  </a:lnTo>
                  <a:lnTo>
                    <a:pt x="6312671" y="3175000"/>
                  </a:lnTo>
                  <a:lnTo>
                    <a:pt x="6302729" y="3124200"/>
                  </a:lnTo>
                  <a:lnTo>
                    <a:pt x="6292030" y="3073400"/>
                  </a:lnTo>
                  <a:lnTo>
                    <a:pt x="6280581" y="3022600"/>
                  </a:lnTo>
                  <a:lnTo>
                    <a:pt x="6268386" y="2984500"/>
                  </a:lnTo>
                  <a:lnTo>
                    <a:pt x="6255451" y="2933700"/>
                  </a:lnTo>
                  <a:lnTo>
                    <a:pt x="6241783" y="2882900"/>
                  </a:lnTo>
                  <a:lnTo>
                    <a:pt x="6227386" y="2832100"/>
                  </a:lnTo>
                  <a:lnTo>
                    <a:pt x="6212267" y="2794000"/>
                  </a:lnTo>
                  <a:lnTo>
                    <a:pt x="6196431" y="2743200"/>
                  </a:lnTo>
                  <a:lnTo>
                    <a:pt x="6179885" y="2692400"/>
                  </a:lnTo>
                  <a:lnTo>
                    <a:pt x="6162633" y="2654300"/>
                  </a:lnTo>
                  <a:lnTo>
                    <a:pt x="6144682" y="2603500"/>
                  </a:lnTo>
                  <a:lnTo>
                    <a:pt x="6126037" y="2552700"/>
                  </a:lnTo>
                  <a:lnTo>
                    <a:pt x="6106704" y="2514600"/>
                  </a:lnTo>
                  <a:lnTo>
                    <a:pt x="6086688" y="2463800"/>
                  </a:lnTo>
                  <a:lnTo>
                    <a:pt x="6065996" y="2425700"/>
                  </a:lnTo>
                  <a:lnTo>
                    <a:pt x="6044633" y="2374900"/>
                  </a:lnTo>
                  <a:lnTo>
                    <a:pt x="6022605" y="2336800"/>
                  </a:lnTo>
                  <a:lnTo>
                    <a:pt x="5999918" y="2286000"/>
                  </a:lnTo>
                  <a:lnTo>
                    <a:pt x="5976577" y="2247900"/>
                  </a:lnTo>
                  <a:lnTo>
                    <a:pt x="5952588" y="2209800"/>
                  </a:lnTo>
                  <a:lnTo>
                    <a:pt x="5927956" y="2159000"/>
                  </a:lnTo>
                  <a:lnTo>
                    <a:pt x="5902688" y="2120900"/>
                  </a:lnTo>
                  <a:lnTo>
                    <a:pt x="5876790" y="2082800"/>
                  </a:lnTo>
                  <a:lnTo>
                    <a:pt x="5850266" y="2032000"/>
                  </a:lnTo>
                  <a:lnTo>
                    <a:pt x="5823123" y="1993900"/>
                  </a:lnTo>
                  <a:lnTo>
                    <a:pt x="5795366" y="1955800"/>
                  </a:lnTo>
                  <a:lnTo>
                    <a:pt x="5767001" y="1917700"/>
                  </a:lnTo>
                  <a:lnTo>
                    <a:pt x="5738034" y="1879600"/>
                  </a:lnTo>
                  <a:lnTo>
                    <a:pt x="5708471" y="1841500"/>
                  </a:lnTo>
                  <a:lnTo>
                    <a:pt x="5678317" y="1803400"/>
                  </a:lnTo>
                  <a:lnTo>
                    <a:pt x="5647578" y="1765300"/>
                  </a:lnTo>
                  <a:lnTo>
                    <a:pt x="5616259" y="1727200"/>
                  </a:lnTo>
                  <a:lnTo>
                    <a:pt x="5584367" y="1689100"/>
                  </a:lnTo>
                  <a:lnTo>
                    <a:pt x="5551907" y="1651000"/>
                  </a:lnTo>
                  <a:lnTo>
                    <a:pt x="5518886" y="1612900"/>
                  </a:lnTo>
                  <a:lnTo>
                    <a:pt x="5485307" y="1574800"/>
                  </a:lnTo>
                  <a:close/>
                </a:path>
                <a:path w="6370955" h="7556500">
                  <a:moveTo>
                    <a:pt x="4137899" y="2032000"/>
                  </a:moveTo>
                  <a:lnTo>
                    <a:pt x="2824200" y="2032000"/>
                  </a:lnTo>
                  <a:lnTo>
                    <a:pt x="2824200" y="2933700"/>
                  </a:lnTo>
                  <a:lnTo>
                    <a:pt x="4137899" y="203200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46796" y="2368829"/>
              <a:ext cx="8083550" cy="2743200"/>
            </a:xfrm>
            <a:custGeom>
              <a:avLst/>
              <a:gdLst/>
              <a:ahLst/>
              <a:cxnLst/>
              <a:rect l="l" t="t" r="r" b="b"/>
              <a:pathLst>
                <a:path w="8083550" h="2743200">
                  <a:moveTo>
                    <a:pt x="8083296" y="0"/>
                  </a:moveTo>
                  <a:lnTo>
                    <a:pt x="0" y="0"/>
                  </a:lnTo>
                  <a:lnTo>
                    <a:pt x="0" y="959116"/>
                  </a:lnTo>
                  <a:lnTo>
                    <a:pt x="0" y="2743200"/>
                  </a:lnTo>
                  <a:lnTo>
                    <a:pt x="8083296" y="2743200"/>
                  </a:lnTo>
                  <a:lnTo>
                    <a:pt x="8083296" y="959116"/>
                  </a:lnTo>
                  <a:lnTo>
                    <a:pt x="8083296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416430" y="3327946"/>
              <a:ext cx="7859395" cy="1532255"/>
            </a:xfrm>
            <a:custGeom>
              <a:avLst/>
              <a:gdLst/>
              <a:ahLst/>
              <a:cxnLst/>
              <a:rect l="l" t="t" r="r" b="b"/>
              <a:pathLst>
                <a:path w="7859395" h="1532254">
                  <a:moveTo>
                    <a:pt x="0" y="1532051"/>
                  </a:moveTo>
                  <a:lnTo>
                    <a:pt x="7859128" y="1532051"/>
                  </a:lnTo>
                  <a:lnTo>
                    <a:pt x="7859128" y="0"/>
                  </a:lnTo>
                  <a:lnTo>
                    <a:pt x="0" y="0"/>
                  </a:lnTo>
                  <a:lnTo>
                    <a:pt x="0" y="153205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416430" y="2340000"/>
              <a:ext cx="7859395" cy="988060"/>
            </a:xfrm>
            <a:custGeom>
              <a:avLst/>
              <a:gdLst/>
              <a:ahLst/>
              <a:cxnLst/>
              <a:rect l="l" t="t" r="r" b="b"/>
              <a:pathLst>
                <a:path w="7859395" h="988060">
                  <a:moveTo>
                    <a:pt x="7859128" y="0"/>
                  </a:moveTo>
                  <a:lnTo>
                    <a:pt x="0" y="0"/>
                  </a:lnTo>
                  <a:lnTo>
                    <a:pt x="0" y="987945"/>
                  </a:lnTo>
                  <a:lnTo>
                    <a:pt x="7859128" y="987945"/>
                  </a:lnTo>
                  <a:lnTo>
                    <a:pt x="7859128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6441" y="2340005"/>
              <a:ext cx="7859118" cy="751396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28025" y="2407343"/>
            <a:ext cx="7313295" cy="7537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63800" algn="l"/>
                <a:tab pos="5331460" algn="l"/>
              </a:tabLst>
            </a:pPr>
            <a:r>
              <a:rPr dirty="0" sz="4750" spc="-355"/>
              <a:t>ELDIN</a:t>
            </a:r>
            <a:r>
              <a:rPr dirty="0" sz="4750" spc="-705"/>
              <a:t>G</a:t>
            </a:r>
            <a:r>
              <a:rPr dirty="0" sz="4750"/>
              <a:t>	</a:t>
            </a:r>
            <a:r>
              <a:rPr dirty="0" sz="4750" spc="-425"/>
              <a:t>MELDIN</a:t>
            </a:r>
            <a:r>
              <a:rPr dirty="0" sz="4750" spc="-705"/>
              <a:t>G</a:t>
            </a:r>
            <a:r>
              <a:rPr dirty="0" sz="4750"/>
              <a:t>	</a:t>
            </a:r>
            <a:r>
              <a:rPr dirty="0" sz="4750" spc="-440"/>
              <a:t>MELDING</a:t>
            </a:r>
            <a:endParaRPr sz="4750"/>
          </a:p>
        </p:txBody>
      </p:sp>
      <p:sp>
        <p:nvSpPr>
          <p:cNvPr id="31" name="object 31"/>
          <p:cNvSpPr/>
          <p:nvPr/>
        </p:nvSpPr>
        <p:spPr>
          <a:xfrm>
            <a:off x="1416431" y="3160216"/>
            <a:ext cx="7859395" cy="168275"/>
          </a:xfrm>
          <a:custGeom>
            <a:avLst/>
            <a:gdLst/>
            <a:ahLst/>
            <a:cxnLst/>
            <a:rect l="l" t="t" r="r" b="b"/>
            <a:pathLst>
              <a:path w="7859395" h="168275">
                <a:moveTo>
                  <a:pt x="151752" y="0"/>
                </a:moveTo>
                <a:lnTo>
                  <a:pt x="0" y="0"/>
                </a:lnTo>
                <a:lnTo>
                  <a:pt x="0" y="167728"/>
                </a:lnTo>
                <a:lnTo>
                  <a:pt x="151752" y="0"/>
                </a:lnTo>
                <a:close/>
              </a:path>
              <a:path w="7859395" h="168275">
                <a:moveTo>
                  <a:pt x="479234" y="0"/>
                </a:moveTo>
                <a:lnTo>
                  <a:pt x="315506" y="0"/>
                </a:lnTo>
                <a:lnTo>
                  <a:pt x="163728" y="167728"/>
                </a:lnTo>
                <a:lnTo>
                  <a:pt x="327444" y="167728"/>
                </a:lnTo>
                <a:lnTo>
                  <a:pt x="479234" y="0"/>
                </a:lnTo>
                <a:close/>
              </a:path>
              <a:path w="7859395" h="168275">
                <a:moveTo>
                  <a:pt x="806678" y="0"/>
                </a:moveTo>
                <a:lnTo>
                  <a:pt x="642962" y="0"/>
                </a:lnTo>
                <a:lnTo>
                  <a:pt x="491197" y="167728"/>
                </a:lnTo>
                <a:lnTo>
                  <a:pt x="654926" y="167728"/>
                </a:lnTo>
                <a:lnTo>
                  <a:pt x="806678" y="0"/>
                </a:lnTo>
                <a:close/>
              </a:path>
              <a:path w="7859395" h="168275">
                <a:moveTo>
                  <a:pt x="1134160" y="0"/>
                </a:moveTo>
                <a:lnTo>
                  <a:pt x="970407" y="0"/>
                </a:lnTo>
                <a:lnTo>
                  <a:pt x="818654" y="167728"/>
                </a:lnTo>
                <a:lnTo>
                  <a:pt x="982383" y="167728"/>
                </a:lnTo>
                <a:lnTo>
                  <a:pt x="1134160" y="0"/>
                </a:lnTo>
                <a:close/>
              </a:path>
              <a:path w="7859395" h="168275">
                <a:moveTo>
                  <a:pt x="1461604" y="0"/>
                </a:moveTo>
                <a:lnTo>
                  <a:pt x="1297876" y="0"/>
                </a:lnTo>
                <a:lnTo>
                  <a:pt x="1146098" y="167728"/>
                </a:lnTo>
                <a:lnTo>
                  <a:pt x="1309827" y="167728"/>
                </a:lnTo>
                <a:lnTo>
                  <a:pt x="1461604" y="0"/>
                </a:lnTo>
                <a:close/>
              </a:path>
              <a:path w="7859395" h="168275">
                <a:moveTo>
                  <a:pt x="1789061" y="0"/>
                </a:moveTo>
                <a:lnTo>
                  <a:pt x="1625333" y="0"/>
                </a:lnTo>
                <a:lnTo>
                  <a:pt x="1473581" y="167728"/>
                </a:lnTo>
                <a:lnTo>
                  <a:pt x="1637296" y="167728"/>
                </a:lnTo>
                <a:lnTo>
                  <a:pt x="1789061" y="0"/>
                </a:lnTo>
                <a:close/>
              </a:path>
              <a:path w="7859395" h="168275">
                <a:moveTo>
                  <a:pt x="2116531" y="0"/>
                </a:moveTo>
                <a:lnTo>
                  <a:pt x="1952815" y="0"/>
                </a:lnTo>
                <a:lnTo>
                  <a:pt x="1801025" y="167728"/>
                </a:lnTo>
                <a:lnTo>
                  <a:pt x="1964753" y="167728"/>
                </a:lnTo>
                <a:lnTo>
                  <a:pt x="2116531" y="0"/>
                </a:lnTo>
                <a:close/>
              </a:path>
              <a:path w="7859395" h="168275">
                <a:moveTo>
                  <a:pt x="2443988" y="0"/>
                </a:moveTo>
                <a:lnTo>
                  <a:pt x="2280259" y="0"/>
                </a:lnTo>
                <a:lnTo>
                  <a:pt x="2128507" y="167728"/>
                </a:lnTo>
                <a:lnTo>
                  <a:pt x="2292235" y="167728"/>
                </a:lnTo>
                <a:lnTo>
                  <a:pt x="2443988" y="0"/>
                </a:lnTo>
                <a:close/>
              </a:path>
              <a:path w="7859395" h="168275">
                <a:moveTo>
                  <a:pt x="2771470" y="0"/>
                </a:moveTo>
                <a:lnTo>
                  <a:pt x="2607716" y="0"/>
                </a:lnTo>
                <a:lnTo>
                  <a:pt x="2455989" y="167728"/>
                </a:lnTo>
                <a:lnTo>
                  <a:pt x="2619718" y="167728"/>
                </a:lnTo>
                <a:lnTo>
                  <a:pt x="2771470" y="0"/>
                </a:lnTo>
                <a:close/>
              </a:path>
              <a:path w="7859395" h="168275">
                <a:moveTo>
                  <a:pt x="3098914" y="0"/>
                </a:moveTo>
                <a:lnTo>
                  <a:pt x="2935186" y="0"/>
                </a:lnTo>
                <a:lnTo>
                  <a:pt x="2783433" y="167728"/>
                </a:lnTo>
                <a:lnTo>
                  <a:pt x="2947149" y="167728"/>
                </a:lnTo>
                <a:lnTo>
                  <a:pt x="3098914" y="0"/>
                </a:lnTo>
                <a:close/>
              </a:path>
              <a:path w="7859395" h="168275">
                <a:moveTo>
                  <a:pt x="3426358" y="0"/>
                </a:moveTo>
                <a:lnTo>
                  <a:pt x="3262668" y="0"/>
                </a:lnTo>
                <a:lnTo>
                  <a:pt x="3110877" y="167728"/>
                </a:lnTo>
                <a:lnTo>
                  <a:pt x="3274631" y="167728"/>
                </a:lnTo>
                <a:lnTo>
                  <a:pt x="3426358" y="0"/>
                </a:lnTo>
                <a:close/>
              </a:path>
              <a:path w="7859395" h="168275">
                <a:moveTo>
                  <a:pt x="3753866" y="0"/>
                </a:moveTo>
                <a:lnTo>
                  <a:pt x="3590112" y="0"/>
                </a:lnTo>
                <a:lnTo>
                  <a:pt x="3438360" y="167728"/>
                </a:lnTo>
                <a:lnTo>
                  <a:pt x="3602088" y="167728"/>
                </a:lnTo>
                <a:lnTo>
                  <a:pt x="3753866" y="0"/>
                </a:lnTo>
                <a:close/>
              </a:path>
              <a:path w="7859395" h="168275">
                <a:moveTo>
                  <a:pt x="4081322" y="0"/>
                </a:moveTo>
                <a:lnTo>
                  <a:pt x="3917594" y="0"/>
                </a:lnTo>
                <a:lnTo>
                  <a:pt x="3765842" y="167728"/>
                </a:lnTo>
                <a:lnTo>
                  <a:pt x="3929545" y="167728"/>
                </a:lnTo>
                <a:lnTo>
                  <a:pt x="4081322" y="0"/>
                </a:lnTo>
                <a:close/>
              </a:path>
              <a:path w="7859395" h="168275">
                <a:moveTo>
                  <a:pt x="4408767" y="0"/>
                </a:moveTo>
                <a:lnTo>
                  <a:pt x="4245038" y="0"/>
                </a:lnTo>
                <a:lnTo>
                  <a:pt x="4093286" y="167728"/>
                </a:lnTo>
                <a:lnTo>
                  <a:pt x="4257002" y="167728"/>
                </a:lnTo>
                <a:lnTo>
                  <a:pt x="4408767" y="0"/>
                </a:lnTo>
                <a:close/>
              </a:path>
              <a:path w="7859395" h="168275">
                <a:moveTo>
                  <a:pt x="4736249" y="0"/>
                </a:moveTo>
                <a:lnTo>
                  <a:pt x="4572533" y="0"/>
                </a:lnTo>
                <a:lnTo>
                  <a:pt x="4420743" y="167728"/>
                </a:lnTo>
                <a:lnTo>
                  <a:pt x="4584497" y="167728"/>
                </a:lnTo>
                <a:lnTo>
                  <a:pt x="4736249" y="0"/>
                </a:lnTo>
                <a:close/>
              </a:path>
              <a:path w="7859395" h="168275">
                <a:moveTo>
                  <a:pt x="5063693" y="0"/>
                </a:moveTo>
                <a:lnTo>
                  <a:pt x="4899965" y="0"/>
                </a:lnTo>
                <a:lnTo>
                  <a:pt x="4748187" y="167728"/>
                </a:lnTo>
                <a:lnTo>
                  <a:pt x="4911941" y="167728"/>
                </a:lnTo>
                <a:lnTo>
                  <a:pt x="5063693" y="0"/>
                </a:lnTo>
                <a:close/>
              </a:path>
              <a:path w="7859395" h="168275">
                <a:moveTo>
                  <a:pt x="5391175" y="0"/>
                </a:moveTo>
                <a:lnTo>
                  <a:pt x="5227421" y="0"/>
                </a:lnTo>
                <a:lnTo>
                  <a:pt x="5075669" y="167728"/>
                </a:lnTo>
                <a:lnTo>
                  <a:pt x="5239397" y="167728"/>
                </a:lnTo>
                <a:lnTo>
                  <a:pt x="5391175" y="0"/>
                </a:lnTo>
                <a:close/>
              </a:path>
              <a:path w="7859395" h="168275">
                <a:moveTo>
                  <a:pt x="5718632" y="0"/>
                </a:moveTo>
                <a:lnTo>
                  <a:pt x="5554904" y="0"/>
                </a:lnTo>
                <a:lnTo>
                  <a:pt x="5403151" y="167728"/>
                </a:lnTo>
                <a:lnTo>
                  <a:pt x="5566867" y="167728"/>
                </a:lnTo>
                <a:lnTo>
                  <a:pt x="5718632" y="0"/>
                </a:lnTo>
                <a:close/>
              </a:path>
              <a:path w="7859395" h="168275">
                <a:moveTo>
                  <a:pt x="6046076" y="0"/>
                </a:moveTo>
                <a:lnTo>
                  <a:pt x="5882348" y="0"/>
                </a:lnTo>
                <a:lnTo>
                  <a:pt x="5730595" y="167728"/>
                </a:lnTo>
                <a:lnTo>
                  <a:pt x="5894324" y="167728"/>
                </a:lnTo>
                <a:lnTo>
                  <a:pt x="6046076" y="0"/>
                </a:lnTo>
                <a:close/>
              </a:path>
              <a:path w="7859395" h="168275">
                <a:moveTo>
                  <a:pt x="6373546" y="0"/>
                </a:moveTo>
                <a:lnTo>
                  <a:pt x="6209817" y="0"/>
                </a:lnTo>
                <a:lnTo>
                  <a:pt x="6058039" y="167728"/>
                </a:lnTo>
                <a:lnTo>
                  <a:pt x="6221793" y="167728"/>
                </a:lnTo>
                <a:lnTo>
                  <a:pt x="6373546" y="0"/>
                </a:lnTo>
                <a:close/>
              </a:path>
              <a:path w="7859395" h="168275">
                <a:moveTo>
                  <a:pt x="6701028" y="0"/>
                </a:moveTo>
                <a:lnTo>
                  <a:pt x="6537274" y="0"/>
                </a:lnTo>
                <a:lnTo>
                  <a:pt x="6385522" y="167728"/>
                </a:lnTo>
                <a:lnTo>
                  <a:pt x="6549276" y="167728"/>
                </a:lnTo>
                <a:lnTo>
                  <a:pt x="6701028" y="0"/>
                </a:lnTo>
                <a:close/>
              </a:path>
              <a:path w="7859395" h="168275">
                <a:moveTo>
                  <a:pt x="7028485" y="0"/>
                </a:moveTo>
                <a:lnTo>
                  <a:pt x="6864731" y="0"/>
                </a:lnTo>
                <a:lnTo>
                  <a:pt x="6713004" y="167728"/>
                </a:lnTo>
                <a:lnTo>
                  <a:pt x="6876732" y="167728"/>
                </a:lnTo>
                <a:lnTo>
                  <a:pt x="7028485" y="0"/>
                </a:lnTo>
                <a:close/>
              </a:path>
              <a:path w="7859395" h="168275">
                <a:moveTo>
                  <a:pt x="7355929" y="0"/>
                </a:moveTo>
                <a:lnTo>
                  <a:pt x="7192213" y="0"/>
                </a:lnTo>
                <a:lnTo>
                  <a:pt x="7040448" y="167728"/>
                </a:lnTo>
                <a:lnTo>
                  <a:pt x="7204176" y="167728"/>
                </a:lnTo>
                <a:lnTo>
                  <a:pt x="7355929" y="0"/>
                </a:lnTo>
                <a:close/>
              </a:path>
              <a:path w="7859395" h="168275">
                <a:moveTo>
                  <a:pt x="7683398" y="0"/>
                </a:moveTo>
                <a:lnTo>
                  <a:pt x="7519670" y="0"/>
                </a:lnTo>
                <a:lnTo>
                  <a:pt x="7367918" y="167728"/>
                </a:lnTo>
                <a:lnTo>
                  <a:pt x="7531646" y="167728"/>
                </a:lnTo>
                <a:lnTo>
                  <a:pt x="7683398" y="0"/>
                </a:lnTo>
                <a:close/>
              </a:path>
              <a:path w="7859395" h="168275">
                <a:moveTo>
                  <a:pt x="7859103" y="0"/>
                </a:moveTo>
                <a:lnTo>
                  <a:pt x="7847127" y="0"/>
                </a:lnTo>
                <a:lnTo>
                  <a:pt x="7695374" y="167728"/>
                </a:lnTo>
                <a:lnTo>
                  <a:pt x="7859103" y="167728"/>
                </a:lnTo>
                <a:lnTo>
                  <a:pt x="785910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078057" y="3404546"/>
            <a:ext cx="6544309" cy="124587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2700" marR="5080" indent="336550">
              <a:lnSpc>
                <a:spcPct val="79400"/>
              </a:lnSpc>
              <a:spcBef>
                <a:spcPts val="1220"/>
              </a:spcBef>
            </a:pPr>
            <a:r>
              <a:rPr dirty="0" sz="4450" spc="-390">
                <a:solidFill>
                  <a:srgbClr val="1D1D1B"/>
                </a:solidFill>
                <a:latin typeface="Calibri"/>
                <a:cs typeface="Calibri"/>
              </a:rPr>
              <a:t>DAGEL</a:t>
            </a:r>
            <a:r>
              <a:rPr dirty="0" sz="4450" spc="-4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4450" spc="-25">
                <a:solidFill>
                  <a:srgbClr val="1D1D1B"/>
                </a:solidFill>
                <a:latin typeface="Calibri"/>
                <a:cs typeface="Calibri"/>
              </a:rPr>
              <a:t>JKS</a:t>
            </a:r>
            <a:r>
              <a:rPr dirty="0" sz="4450" spc="-9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495">
                <a:solidFill>
                  <a:srgbClr val="1D1D1B"/>
                </a:solidFill>
                <a:latin typeface="Calibri"/>
                <a:cs typeface="Calibri"/>
              </a:rPr>
              <a:t>UPD</a:t>
            </a:r>
            <a:r>
              <a:rPr dirty="0" sz="4450" spc="-70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4450" spc="-28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34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25">
                <a:solidFill>
                  <a:srgbClr val="1D1D1B"/>
                </a:solidFill>
                <a:latin typeface="Calibri"/>
                <a:cs typeface="Calibri"/>
              </a:rPr>
              <a:t>VEREIS</a:t>
            </a:r>
            <a:r>
              <a:rPr dirty="0" sz="4450" spc="-108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4450" spc="-1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dirty="0" sz="4450" spc="-385">
                <a:solidFill>
                  <a:srgbClr val="1D1D1B"/>
                </a:solidFill>
                <a:latin typeface="Calibri"/>
                <a:cs typeface="Calibri"/>
              </a:rPr>
              <a:t>VOL</a:t>
            </a:r>
            <a:r>
              <a:rPr dirty="0" sz="4450" spc="-509">
                <a:solidFill>
                  <a:srgbClr val="1D1D1B"/>
                </a:solidFill>
                <a:latin typeface="Calibri"/>
                <a:cs typeface="Calibri"/>
              </a:rPr>
              <a:t>G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60">
                <a:solidFill>
                  <a:srgbClr val="1D1D1B"/>
                </a:solidFill>
                <a:latin typeface="Calibri"/>
                <a:cs typeface="Calibri"/>
              </a:rPr>
              <a:t>INSTRUCTIE</a:t>
            </a:r>
            <a:r>
              <a:rPr dirty="0" sz="4450" spc="-31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4450" spc="-5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4450" spc="-285">
                <a:solidFill>
                  <a:srgbClr val="1D1D1B"/>
                </a:solidFill>
                <a:latin typeface="Calibri"/>
                <a:cs typeface="Calibri"/>
              </a:rPr>
              <a:t>LEERKRACHT</a:t>
            </a:r>
            <a:endParaRPr sz="4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999" y="1558302"/>
            <a:ext cx="1523365" cy="408305"/>
          </a:xfrm>
          <a:custGeom>
            <a:avLst/>
            <a:gdLst/>
            <a:ahLst/>
            <a:cxnLst/>
            <a:rect l="l" t="t" r="r" b="b"/>
            <a:pathLst>
              <a:path w="1523364" h="408305">
                <a:moveTo>
                  <a:pt x="1523187" y="0"/>
                </a:moveTo>
                <a:lnTo>
                  <a:pt x="0" y="0"/>
                </a:lnTo>
                <a:lnTo>
                  <a:pt x="0" y="36830"/>
                </a:lnTo>
                <a:lnTo>
                  <a:pt x="371513" y="36830"/>
                </a:lnTo>
                <a:lnTo>
                  <a:pt x="371513" y="408051"/>
                </a:lnTo>
                <a:lnTo>
                  <a:pt x="1151674" y="408051"/>
                </a:lnTo>
                <a:lnTo>
                  <a:pt x="1151674" y="36830"/>
                </a:lnTo>
                <a:lnTo>
                  <a:pt x="1523187" y="36830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558302"/>
            <a:ext cx="1038225" cy="407670"/>
          </a:xfrm>
          <a:custGeom>
            <a:avLst/>
            <a:gdLst/>
            <a:ahLst/>
            <a:cxnLst/>
            <a:rect l="l" t="t" r="r" b="b"/>
            <a:pathLst>
              <a:path w="1038225" h="407669">
                <a:moveTo>
                  <a:pt x="1038059" y="0"/>
                </a:moveTo>
                <a:lnTo>
                  <a:pt x="0" y="0"/>
                </a:lnTo>
                <a:lnTo>
                  <a:pt x="0" y="36830"/>
                </a:lnTo>
                <a:lnTo>
                  <a:pt x="0" y="407670"/>
                </a:lnTo>
                <a:lnTo>
                  <a:pt x="666559" y="407670"/>
                </a:lnTo>
                <a:lnTo>
                  <a:pt x="666559" y="36830"/>
                </a:lnTo>
                <a:lnTo>
                  <a:pt x="1038059" y="3683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200660">
              <a:lnSpc>
                <a:spcPts val="7320"/>
              </a:lnSpc>
            </a:pPr>
            <a:r>
              <a:rPr dirty="0" sz="6300" spc="-650"/>
              <a:t>OPDRACHT</a:t>
            </a:r>
            <a:r>
              <a:rPr dirty="0" sz="6300" spc="-650">
                <a:solidFill>
                  <a:srgbClr val="1D1D1B"/>
                </a:solidFill>
              </a:rPr>
              <a:t>#01</a:t>
            </a:r>
            <a:endParaRPr sz="6300"/>
          </a:p>
        </p:txBody>
      </p:sp>
      <p:sp>
        <p:nvSpPr>
          <p:cNvPr id="10" name="object 10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01490" y="1405360"/>
            <a:ext cx="3058795" cy="985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300" spc="-285">
                <a:solidFill>
                  <a:srgbClr val="FFDD00"/>
                </a:solidFill>
                <a:latin typeface="Calibri"/>
                <a:cs typeface="Calibri"/>
              </a:rPr>
              <a:t>VRAA</a:t>
            </a:r>
            <a:r>
              <a:rPr dirty="0" sz="6300" spc="-370">
                <a:solidFill>
                  <a:srgbClr val="FFDD00"/>
                </a:solidFill>
                <a:latin typeface="Calibri"/>
                <a:cs typeface="Calibri"/>
              </a:rPr>
              <a:t>G</a:t>
            </a:r>
            <a:r>
              <a:rPr dirty="0" sz="6300" spc="-810">
                <a:solidFill>
                  <a:srgbClr val="FFFFFF"/>
                </a:solidFill>
                <a:latin typeface="Calibri"/>
                <a:cs typeface="Calibri"/>
              </a:rPr>
              <a:t>#01</a:t>
            </a:r>
            <a:endParaRPr sz="6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9999" y="2698762"/>
            <a:ext cx="10242550" cy="4254500"/>
            <a:chOff x="449999" y="2698762"/>
            <a:chExt cx="10242550" cy="4254500"/>
          </a:xfrm>
        </p:grpSpPr>
        <p:sp>
          <p:nvSpPr>
            <p:cNvPr id="13" name="object 13"/>
            <p:cNvSpPr/>
            <p:nvPr/>
          </p:nvSpPr>
          <p:spPr>
            <a:xfrm>
              <a:off x="449999" y="2698762"/>
              <a:ext cx="10242550" cy="3492500"/>
            </a:xfrm>
            <a:custGeom>
              <a:avLst/>
              <a:gdLst/>
              <a:ahLst/>
              <a:cxnLst/>
              <a:rect l="l" t="t" r="r" b="b"/>
              <a:pathLst>
                <a:path w="10242550" h="3492500">
                  <a:moveTo>
                    <a:pt x="10242003" y="0"/>
                  </a:moveTo>
                  <a:lnTo>
                    <a:pt x="0" y="0"/>
                  </a:lnTo>
                  <a:lnTo>
                    <a:pt x="0" y="3492500"/>
                  </a:lnTo>
                  <a:lnTo>
                    <a:pt x="10242003" y="3492500"/>
                  </a:lnTo>
                  <a:lnTo>
                    <a:pt x="1024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1752" y="6540505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501576" y="4570755"/>
              <a:ext cx="5093335" cy="2254250"/>
            </a:xfrm>
            <a:custGeom>
              <a:avLst/>
              <a:gdLst/>
              <a:ahLst/>
              <a:cxnLst/>
              <a:rect l="l" t="t" r="r" b="b"/>
              <a:pathLst>
                <a:path w="5093334" h="2254250">
                  <a:moveTo>
                    <a:pt x="5093208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5093208" y="2253996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81002" y="5174703"/>
              <a:ext cx="4956175" cy="1492885"/>
            </a:xfrm>
            <a:custGeom>
              <a:avLst/>
              <a:gdLst/>
              <a:ahLst/>
              <a:cxnLst/>
              <a:rect l="l" t="t" r="r" b="b"/>
              <a:pathLst>
                <a:path w="4956175" h="1492884">
                  <a:moveTo>
                    <a:pt x="0" y="1492796"/>
                  </a:moveTo>
                  <a:lnTo>
                    <a:pt x="4956035" y="1492796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149279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1002" y="4551705"/>
              <a:ext cx="4956035" cy="623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16299" y="2934715"/>
            <a:ext cx="7643495" cy="2139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490"/>
              </a:lnSpc>
              <a:spcBef>
                <a:spcPts val="100"/>
              </a:spcBef>
            </a:pPr>
            <a:r>
              <a:rPr dirty="0" sz="4200" spc="85">
                <a:solidFill>
                  <a:srgbClr val="1D1D1B"/>
                </a:solidFill>
                <a:latin typeface="Trebuchet MS"/>
                <a:cs typeface="Trebuchet MS"/>
              </a:rPr>
              <a:t>KAN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45">
                <a:solidFill>
                  <a:srgbClr val="1D1D1B"/>
                </a:solidFill>
                <a:latin typeface="Trebuchet MS"/>
                <a:cs typeface="Trebuchet MS"/>
              </a:rPr>
              <a:t>JE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80">
                <a:solidFill>
                  <a:srgbClr val="1D1D1B"/>
                </a:solidFill>
                <a:latin typeface="Trebuchet MS"/>
                <a:cs typeface="Trebuchet MS"/>
              </a:rPr>
              <a:t>EEN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95">
                <a:solidFill>
                  <a:srgbClr val="1D1D1B"/>
                </a:solidFill>
                <a:latin typeface="Trebuchet MS"/>
                <a:cs typeface="Trebuchet MS"/>
              </a:rPr>
              <a:t>MENS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35">
                <a:solidFill>
                  <a:srgbClr val="1D1D1B"/>
                </a:solidFill>
                <a:latin typeface="Trebuchet MS"/>
                <a:cs typeface="Trebuchet MS"/>
              </a:rPr>
              <a:t>KOPIËREN?</a:t>
            </a:r>
            <a:endParaRPr sz="4200">
              <a:latin typeface="Trebuchet MS"/>
              <a:cs typeface="Trebuchet MS"/>
            </a:endParaRPr>
          </a:p>
          <a:p>
            <a:pPr marL="16510">
              <a:lnSpc>
                <a:spcPts val="4850"/>
              </a:lnSpc>
            </a:pPr>
            <a:r>
              <a:rPr dirty="0" sz="4500" spc="450">
                <a:solidFill>
                  <a:srgbClr val="1EB67A"/>
                </a:solidFill>
                <a:latin typeface="Calibri"/>
                <a:cs typeface="Calibri"/>
              </a:rPr>
              <a:t>J</a:t>
            </a:r>
            <a:r>
              <a:rPr dirty="0" sz="4500" spc="-135">
                <a:solidFill>
                  <a:srgbClr val="1EB67A"/>
                </a:solidFill>
                <a:latin typeface="Calibri"/>
                <a:cs typeface="Calibri"/>
              </a:rPr>
              <a:t>A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1165">
                <a:solidFill>
                  <a:srgbClr val="1EB67A"/>
                </a:solidFill>
                <a:latin typeface="Calibri"/>
                <a:cs typeface="Calibri"/>
              </a:rPr>
              <a:t>1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50">
                <a:solidFill>
                  <a:srgbClr val="1EB67A"/>
                </a:solidFill>
                <a:latin typeface="Calibri"/>
                <a:cs typeface="Calibri"/>
              </a:rPr>
              <a:t>/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650">
                <a:solidFill>
                  <a:srgbClr val="1EB67A"/>
                </a:solidFill>
                <a:latin typeface="Calibri"/>
                <a:cs typeface="Calibri"/>
              </a:rPr>
              <a:t>N</a:t>
            </a:r>
            <a:r>
              <a:rPr dirty="0" sz="4500" spc="-47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53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470">
                <a:solidFill>
                  <a:srgbClr val="1EB67A"/>
                </a:solidFill>
                <a:latin typeface="Calibri"/>
                <a:cs typeface="Calibri"/>
              </a:rPr>
              <a:t>0</a:t>
            </a:r>
            <a:endParaRPr sz="4500">
              <a:latin typeface="Calibri"/>
              <a:cs typeface="Calibri"/>
            </a:endParaRPr>
          </a:p>
          <a:p>
            <a:pPr marL="4842510">
              <a:lnSpc>
                <a:spcPct val="100000"/>
              </a:lnSpc>
              <a:spcBef>
                <a:spcPts val="3700"/>
              </a:spcBef>
              <a:tabLst>
                <a:tab pos="6388735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01121" y="4589383"/>
            <a:ext cx="1266825" cy="484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1802" y="5281061"/>
            <a:ext cx="4175125" cy="11544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 marR="5080" indent="26034">
              <a:lnSpc>
                <a:spcPts val="4230"/>
              </a:lnSpc>
              <a:spcBef>
                <a:spcPts val="595"/>
              </a:spcBef>
            </a:pPr>
            <a:r>
              <a:rPr dirty="0" sz="3850" spc="25">
                <a:solidFill>
                  <a:srgbClr val="1D1D1B"/>
                </a:solidFill>
                <a:latin typeface="Calibri"/>
                <a:cs typeface="Calibri"/>
              </a:rPr>
              <a:t>Start </a:t>
            </a:r>
            <a:r>
              <a:rPr dirty="0" sz="3850" spc="-285">
                <a:solidFill>
                  <a:srgbClr val="1D1D1B"/>
                </a:solidFill>
                <a:latin typeface="Calibri"/>
                <a:cs typeface="Calibri"/>
              </a:rPr>
              <a:t>code</a:t>
            </a:r>
            <a:r>
              <a:rPr dirty="0" sz="3850" spc="-28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20">
                <a:solidFill>
                  <a:srgbClr val="1D1D1B"/>
                </a:solidFill>
                <a:latin typeface="Calibri"/>
                <a:cs typeface="Calibri"/>
              </a:rPr>
              <a:t>berekening, </a:t>
            </a:r>
            <a:r>
              <a:rPr dirty="0" sz="3850" spc="-86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45">
                <a:solidFill>
                  <a:srgbClr val="1D1D1B"/>
                </a:solidFill>
                <a:latin typeface="Calibri"/>
                <a:cs typeface="Calibri"/>
              </a:rPr>
              <a:t>noteer</a:t>
            </a:r>
            <a:r>
              <a:rPr dirty="0" sz="3850" spc="9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45">
                <a:solidFill>
                  <a:srgbClr val="1D1D1B"/>
                </a:solidFill>
                <a:latin typeface="Calibri"/>
                <a:cs typeface="Calibri"/>
              </a:rPr>
              <a:t>het</a:t>
            </a:r>
            <a:r>
              <a:rPr dirty="0" sz="3850" spc="9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04">
                <a:solidFill>
                  <a:srgbClr val="1D1D1B"/>
                </a:solidFill>
                <a:latin typeface="Calibri"/>
                <a:cs typeface="Calibri"/>
              </a:rPr>
              <a:t>eerste</a:t>
            </a:r>
            <a:r>
              <a:rPr dirty="0" sz="3850" spc="9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04">
                <a:solidFill>
                  <a:srgbClr val="1D1D1B"/>
                </a:solidFill>
                <a:latin typeface="Calibri"/>
                <a:cs typeface="Calibri"/>
              </a:rPr>
              <a:t>cijfer.</a:t>
            </a:r>
            <a:endParaRPr sz="38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0669" y="6487077"/>
            <a:ext cx="2597150" cy="488315"/>
            <a:chOff x="480669" y="6487077"/>
            <a:chExt cx="2597150" cy="488315"/>
          </a:xfrm>
        </p:grpSpPr>
        <p:sp>
          <p:nvSpPr>
            <p:cNvPr id="23" name="object 23"/>
            <p:cNvSpPr/>
            <p:nvPr/>
          </p:nvSpPr>
          <p:spPr>
            <a:xfrm>
              <a:off x="481745" y="6540504"/>
              <a:ext cx="2542540" cy="381000"/>
            </a:xfrm>
            <a:custGeom>
              <a:avLst/>
              <a:gdLst/>
              <a:ahLst/>
              <a:cxnLst/>
              <a:rect l="l" t="t" r="r" b="b"/>
              <a:pathLst>
                <a:path w="2542540" h="381000">
                  <a:moveTo>
                    <a:pt x="2542260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499"/>
                  </a:lnTo>
                  <a:lnTo>
                    <a:pt x="5031" y="234178"/>
                  </a:lnTo>
                  <a:lnTo>
                    <a:pt x="19363" y="274275"/>
                  </a:lnTo>
                  <a:lnTo>
                    <a:pt x="41851" y="309646"/>
                  </a:lnTo>
                  <a:lnTo>
                    <a:pt x="71353" y="339148"/>
                  </a:lnTo>
                  <a:lnTo>
                    <a:pt x="106724" y="361636"/>
                  </a:lnTo>
                  <a:lnTo>
                    <a:pt x="146821" y="375968"/>
                  </a:lnTo>
                  <a:lnTo>
                    <a:pt x="190500" y="380999"/>
                  </a:lnTo>
                  <a:lnTo>
                    <a:pt x="2542260" y="380999"/>
                  </a:lnTo>
                  <a:lnTo>
                    <a:pt x="254226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4104" y="6540512"/>
              <a:ext cx="2490470" cy="381000"/>
            </a:xfrm>
            <a:custGeom>
              <a:avLst/>
              <a:gdLst/>
              <a:ahLst/>
              <a:cxnLst/>
              <a:rect l="l" t="t" r="r" b="b"/>
              <a:pathLst>
                <a:path w="2490470" h="381000">
                  <a:moveTo>
                    <a:pt x="320139" y="0"/>
                  </a:moveTo>
                  <a:lnTo>
                    <a:pt x="0" y="320139"/>
                  </a:lnTo>
                </a:path>
                <a:path w="2490470" h="381000">
                  <a:moveTo>
                    <a:pt x="606689" y="0"/>
                  </a:moveTo>
                  <a:lnTo>
                    <a:pt x="225702" y="380987"/>
                  </a:lnTo>
                </a:path>
                <a:path w="2490470" h="381000">
                  <a:moveTo>
                    <a:pt x="893226" y="0"/>
                  </a:moveTo>
                  <a:lnTo>
                    <a:pt x="512239" y="380987"/>
                  </a:lnTo>
                </a:path>
                <a:path w="2490470" h="381000">
                  <a:moveTo>
                    <a:pt x="1179776" y="0"/>
                  </a:moveTo>
                  <a:lnTo>
                    <a:pt x="798789" y="380987"/>
                  </a:lnTo>
                </a:path>
                <a:path w="2490470" h="381000">
                  <a:moveTo>
                    <a:pt x="1466314" y="0"/>
                  </a:moveTo>
                  <a:lnTo>
                    <a:pt x="1085327" y="380987"/>
                  </a:lnTo>
                </a:path>
                <a:path w="2490470" h="381000">
                  <a:moveTo>
                    <a:pt x="1752864" y="0"/>
                  </a:moveTo>
                  <a:lnTo>
                    <a:pt x="1371877" y="380987"/>
                  </a:lnTo>
                </a:path>
                <a:path w="2490470" h="381000">
                  <a:moveTo>
                    <a:pt x="2039401" y="0"/>
                  </a:moveTo>
                  <a:lnTo>
                    <a:pt x="1658414" y="380987"/>
                  </a:lnTo>
                </a:path>
                <a:path w="2490470" h="381000">
                  <a:moveTo>
                    <a:pt x="2325951" y="0"/>
                  </a:moveTo>
                  <a:lnTo>
                    <a:pt x="1944964" y="380987"/>
                  </a:lnTo>
                </a:path>
                <a:path w="2490470" h="381000">
                  <a:moveTo>
                    <a:pt x="2489892" y="122601"/>
                  </a:moveTo>
                  <a:lnTo>
                    <a:pt x="2231513" y="380987"/>
                  </a:lnTo>
                </a:path>
              </a:pathLst>
            </a:custGeom>
            <a:ln w="106870">
              <a:solidFill>
                <a:srgbClr val="CD4B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999" y="1558302"/>
            <a:ext cx="1523365" cy="408305"/>
          </a:xfrm>
          <a:custGeom>
            <a:avLst/>
            <a:gdLst/>
            <a:ahLst/>
            <a:cxnLst/>
            <a:rect l="l" t="t" r="r" b="b"/>
            <a:pathLst>
              <a:path w="1523364" h="408305">
                <a:moveTo>
                  <a:pt x="1523187" y="0"/>
                </a:moveTo>
                <a:lnTo>
                  <a:pt x="0" y="0"/>
                </a:lnTo>
                <a:lnTo>
                  <a:pt x="0" y="36830"/>
                </a:lnTo>
                <a:lnTo>
                  <a:pt x="371513" y="36830"/>
                </a:lnTo>
                <a:lnTo>
                  <a:pt x="371513" y="408051"/>
                </a:lnTo>
                <a:lnTo>
                  <a:pt x="1151674" y="408051"/>
                </a:lnTo>
                <a:lnTo>
                  <a:pt x="1151674" y="36830"/>
                </a:lnTo>
                <a:lnTo>
                  <a:pt x="1523187" y="36830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558302"/>
            <a:ext cx="1038225" cy="407670"/>
          </a:xfrm>
          <a:custGeom>
            <a:avLst/>
            <a:gdLst/>
            <a:ahLst/>
            <a:cxnLst/>
            <a:rect l="l" t="t" r="r" b="b"/>
            <a:pathLst>
              <a:path w="1038225" h="407669">
                <a:moveTo>
                  <a:pt x="1038059" y="0"/>
                </a:moveTo>
                <a:lnTo>
                  <a:pt x="0" y="0"/>
                </a:lnTo>
                <a:lnTo>
                  <a:pt x="0" y="36830"/>
                </a:lnTo>
                <a:lnTo>
                  <a:pt x="0" y="407670"/>
                </a:lnTo>
                <a:lnTo>
                  <a:pt x="666559" y="407670"/>
                </a:lnTo>
                <a:lnTo>
                  <a:pt x="666559" y="36830"/>
                </a:lnTo>
                <a:lnTo>
                  <a:pt x="1038059" y="3683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200660">
              <a:lnSpc>
                <a:spcPts val="7320"/>
              </a:lnSpc>
            </a:pPr>
            <a:r>
              <a:rPr dirty="0" sz="6300" spc="-650"/>
              <a:t>OPDRACHT</a:t>
            </a:r>
            <a:r>
              <a:rPr dirty="0" sz="6300" spc="-650">
                <a:solidFill>
                  <a:srgbClr val="1D1D1B"/>
                </a:solidFill>
              </a:rPr>
              <a:t>#01</a:t>
            </a:r>
            <a:endParaRPr sz="6300"/>
          </a:p>
        </p:txBody>
      </p:sp>
      <p:sp>
        <p:nvSpPr>
          <p:cNvPr id="10" name="object 10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46311" y="1405360"/>
            <a:ext cx="3169285" cy="985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300" spc="-385">
                <a:solidFill>
                  <a:srgbClr val="FFDD00"/>
                </a:solidFill>
                <a:latin typeface="Calibri"/>
                <a:cs typeface="Calibri"/>
              </a:rPr>
              <a:t>VRAAG</a:t>
            </a:r>
            <a:r>
              <a:rPr dirty="0" sz="6300" spc="-385">
                <a:solidFill>
                  <a:srgbClr val="FFFFFF"/>
                </a:solidFill>
                <a:latin typeface="Calibri"/>
                <a:cs typeface="Calibri"/>
              </a:rPr>
              <a:t>#02</a:t>
            </a:r>
            <a:endParaRPr sz="6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9999" y="2698762"/>
            <a:ext cx="10242550" cy="4254500"/>
            <a:chOff x="449999" y="2698762"/>
            <a:chExt cx="10242550" cy="4254500"/>
          </a:xfrm>
        </p:grpSpPr>
        <p:sp>
          <p:nvSpPr>
            <p:cNvPr id="13" name="object 13"/>
            <p:cNvSpPr/>
            <p:nvPr/>
          </p:nvSpPr>
          <p:spPr>
            <a:xfrm>
              <a:off x="449999" y="2698762"/>
              <a:ext cx="10242550" cy="3492500"/>
            </a:xfrm>
            <a:custGeom>
              <a:avLst/>
              <a:gdLst/>
              <a:ahLst/>
              <a:cxnLst/>
              <a:rect l="l" t="t" r="r" b="b"/>
              <a:pathLst>
                <a:path w="10242550" h="3492500">
                  <a:moveTo>
                    <a:pt x="10242003" y="0"/>
                  </a:moveTo>
                  <a:lnTo>
                    <a:pt x="0" y="0"/>
                  </a:lnTo>
                  <a:lnTo>
                    <a:pt x="0" y="3492500"/>
                  </a:lnTo>
                  <a:lnTo>
                    <a:pt x="10242003" y="3492500"/>
                  </a:lnTo>
                  <a:lnTo>
                    <a:pt x="1024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1752" y="6540505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501576" y="4570755"/>
              <a:ext cx="5093335" cy="2254250"/>
            </a:xfrm>
            <a:custGeom>
              <a:avLst/>
              <a:gdLst/>
              <a:ahLst/>
              <a:cxnLst/>
              <a:rect l="l" t="t" r="r" b="b"/>
              <a:pathLst>
                <a:path w="5093334" h="2254250">
                  <a:moveTo>
                    <a:pt x="5093208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5093208" y="2253996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81002" y="5174703"/>
              <a:ext cx="4956175" cy="1492885"/>
            </a:xfrm>
            <a:custGeom>
              <a:avLst/>
              <a:gdLst/>
              <a:ahLst/>
              <a:cxnLst/>
              <a:rect l="l" t="t" r="r" b="b"/>
              <a:pathLst>
                <a:path w="4956175" h="1492884">
                  <a:moveTo>
                    <a:pt x="0" y="1492796"/>
                  </a:moveTo>
                  <a:lnTo>
                    <a:pt x="4956035" y="1492796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149279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1002" y="4551705"/>
              <a:ext cx="4956035" cy="623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15300" y="2881374"/>
            <a:ext cx="9352915" cy="357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490"/>
              </a:lnSpc>
              <a:spcBef>
                <a:spcPts val="100"/>
              </a:spcBef>
            </a:pPr>
            <a:r>
              <a:rPr dirty="0" sz="4200" spc="5">
                <a:solidFill>
                  <a:srgbClr val="1D1D1B"/>
                </a:solidFill>
                <a:latin typeface="Trebuchet MS"/>
                <a:cs typeface="Trebuchet MS"/>
              </a:rPr>
              <a:t>IS</a:t>
            </a:r>
            <a:r>
              <a:rPr dirty="0" sz="4200" spc="-2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5">
                <a:solidFill>
                  <a:srgbClr val="1D1D1B"/>
                </a:solidFill>
                <a:latin typeface="Trebuchet MS"/>
                <a:cs typeface="Trebuchet MS"/>
              </a:rPr>
              <a:t>KOPIËREN</a:t>
            </a:r>
            <a:r>
              <a:rPr dirty="0" sz="4200" spc="-2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12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4200" spc="-2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NAMAKEN</a:t>
            </a:r>
            <a:r>
              <a:rPr dirty="0" sz="4200" spc="-2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50">
                <a:solidFill>
                  <a:srgbClr val="1D1D1B"/>
                </a:solidFill>
                <a:latin typeface="Trebuchet MS"/>
                <a:cs typeface="Trebuchet MS"/>
              </a:rPr>
              <a:t>HETZELFDE?</a:t>
            </a:r>
            <a:endParaRPr sz="4200">
              <a:latin typeface="Trebuchet MS"/>
              <a:cs typeface="Trebuchet MS"/>
            </a:endParaRPr>
          </a:p>
          <a:p>
            <a:pPr marL="16510">
              <a:lnSpc>
                <a:spcPts val="4850"/>
              </a:lnSpc>
            </a:pPr>
            <a:r>
              <a:rPr dirty="0" sz="4500" spc="450">
                <a:solidFill>
                  <a:srgbClr val="1EB67A"/>
                </a:solidFill>
                <a:latin typeface="Calibri"/>
                <a:cs typeface="Calibri"/>
              </a:rPr>
              <a:t>J</a:t>
            </a:r>
            <a:r>
              <a:rPr dirty="0" sz="4500" spc="-135">
                <a:solidFill>
                  <a:srgbClr val="1EB67A"/>
                </a:solidFill>
                <a:latin typeface="Calibri"/>
                <a:cs typeface="Calibri"/>
              </a:rPr>
              <a:t>A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1165">
                <a:solidFill>
                  <a:srgbClr val="1EB67A"/>
                </a:solidFill>
                <a:latin typeface="Calibri"/>
                <a:cs typeface="Calibri"/>
              </a:rPr>
              <a:t>1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50">
                <a:solidFill>
                  <a:srgbClr val="1EB67A"/>
                </a:solidFill>
                <a:latin typeface="Calibri"/>
                <a:cs typeface="Calibri"/>
              </a:rPr>
              <a:t>/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650">
                <a:solidFill>
                  <a:srgbClr val="1EB67A"/>
                </a:solidFill>
                <a:latin typeface="Calibri"/>
                <a:cs typeface="Calibri"/>
              </a:rPr>
              <a:t>N</a:t>
            </a:r>
            <a:r>
              <a:rPr dirty="0" sz="4500" spc="-47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53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470">
                <a:solidFill>
                  <a:srgbClr val="1EB67A"/>
                </a:solidFill>
                <a:latin typeface="Calibri"/>
                <a:cs typeface="Calibri"/>
              </a:rPr>
              <a:t>0</a:t>
            </a:r>
            <a:endParaRPr sz="4500">
              <a:latin typeface="Calibri"/>
              <a:cs typeface="Calibri"/>
            </a:endParaRPr>
          </a:p>
          <a:p>
            <a:pPr marL="4743450">
              <a:lnSpc>
                <a:spcPct val="100000"/>
              </a:lnSpc>
              <a:spcBef>
                <a:spcPts val="4120"/>
              </a:spcBef>
              <a:tabLst>
                <a:tab pos="6289675" algn="l"/>
                <a:tab pos="8098155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300">
                <a:solidFill>
                  <a:srgbClr val="FFFFFF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  <a:p>
            <a:pPr marL="6080760" marR="747395" indent="-378460">
              <a:lnSpc>
                <a:spcPts val="4230"/>
              </a:lnSpc>
              <a:spcBef>
                <a:spcPts val="2470"/>
              </a:spcBef>
            </a:pPr>
            <a:r>
              <a:rPr dirty="0" sz="3850" spc="-310">
                <a:solidFill>
                  <a:srgbClr val="1D1D1B"/>
                </a:solidFill>
                <a:latin typeface="Calibri"/>
                <a:cs typeface="Calibri"/>
              </a:rPr>
              <a:t>Cod</a:t>
            </a:r>
            <a:r>
              <a:rPr dirty="0" sz="3850" spc="-38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50">
                <a:solidFill>
                  <a:srgbClr val="1D1D1B"/>
                </a:solidFill>
                <a:latin typeface="Calibri"/>
                <a:cs typeface="Calibri"/>
              </a:rPr>
              <a:t>be</a:t>
            </a:r>
            <a:r>
              <a:rPr dirty="0" sz="3850" spc="-18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3850" spc="55">
                <a:solidFill>
                  <a:srgbClr val="1D1D1B"/>
                </a:solidFill>
                <a:latin typeface="Calibri"/>
                <a:cs typeface="Calibri"/>
              </a:rPr>
              <a:t>ta</a:t>
            </a:r>
            <a:r>
              <a:rPr dirty="0" sz="3850" spc="-21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3850" spc="-6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20">
                <a:solidFill>
                  <a:srgbClr val="1D1D1B"/>
                </a:solidFill>
                <a:latin typeface="Calibri"/>
                <a:cs typeface="Calibri"/>
              </a:rPr>
              <a:t>nu  </a:t>
            </a:r>
            <a:r>
              <a:rPr dirty="0" sz="3850" spc="-160">
                <a:solidFill>
                  <a:srgbClr val="1D1D1B"/>
                </a:solidFill>
                <a:latin typeface="Calibri"/>
                <a:cs typeface="Calibri"/>
              </a:rPr>
              <a:t>ui</a:t>
            </a:r>
            <a:r>
              <a:rPr dirty="0" sz="3850" spc="-22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425">
                <a:solidFill>
                  <a:srgbClr val="1D1D1B"/>
                </a:solidFill>
                <a:latin typeface="Calibri"/>
                <a:cs typeface="Calibri"/>
              </a:rPr>
              <a:t>2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50">
                <a:solidFill>
                  <a:srgbClr val="1D1D1B"/>
                </a:solidFill>
                <a:latin typeface="Calibri"/>
                <a:cs typeface="Calibri"/>
              </a:rPr>
              <a:t>c</a:t>
            </a:r>
            <a:r>
              <a:rPr dirty="0" sz="3850" spc="-4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3850" spc="-40">
                <a:solidFill>
                  <a:srgbClr val="1D1D1B"/>
                </a:solidFill>
                <a:latin typeface="Calibri"/>
                <a:cs typeface="Calibri"/>
              </a:rPr>
              <a:t>jfers.</a:t>
            </a:r>
            <a:endParaRPr sz="38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0669" y="6487077"/>
            <a:ext cx="3317240" cy="488315"/>
            <a:chOff x="480669" y="6487077"/>
            <a:chExt cx="3317240" cy="488315"/>
          </a:xfrm>
        </p:grpSpPr>
        <p:sp>
          <p:nvSpPr>
            <p:cNvPr id="21" name="object 21"/>
            <p:cNvSpPr/>
            <p:nvPr/>
          </p:nvSpPr>
          <p:spPr>
            <a:xfrm>
              <a:off x="481747" y="6540504"/>
              <a:ext cx="3262629" cy="381000"/>
            </a:xfrm>
            <a:custGeom>
              <a:avLst/>
              <a:gdLst/>
              <a:ahLst/>
              <a:cxnLst/>
              <a:rect l="l" t="t" r="r" b="b"/>
              <a:pathLst>
                <a:path w="3262629" h="381000">
                  <a:moveTo>
                    <a:pt x="3262261" y="0"/>
                  </a:moveTo>
                  <a:lnTo>
                    <a:pt x="190499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499"/>
                  </a:lnTo>
                  <a:lnTo>
                    <a:pt x="5031" y="234178"/>
                  </a:lnTo>
                  <a:lnTo>
                    <a:pt x="19363" y="274275"/>
                  </a:lnTo>
                  <a:lnTo>
                    <a:pt x="41851" y="309646"/>
                  </a:lnTo>
                  <a:lnTo>
                    <a:pt x="71353" y="339148"/>
                  </a:lnTo>
                  <a:lnTo>
                    <a:pt x="106724" y="361636"/>
                  </a:lnTo>
                  <a:lnTo>
                    <a:pt x="146821" y="375968"/>
                  </a:lnTo>
                  <a:lnTo>
                    <a:pt x="190499" y="380999"/>
                  </a:lnTo>
                  <a:lnTo>
                    <a:pt x="3262261" y="380999"/>
                  </a:lnTo>
                  <a:lnTo>
                    <a:pt x="3262261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34104" y="6540512"/>
              <a:ext cx="3209925" cy="381000"/>
            </a:xfrm>
            <a:custGeom>
              <a:avLst/>
              <a:gdLst/>
              <a:ahLst/>
              <a:cxnLst/>
              <a:rect l="l" t="t" r="r" b="b"/>
              <a:pathLst>
                <a:path w="3209925" h="381000">
                  <a:moveTo>
                    <a:pt x="320139" y="0"/>
                  </a:moveTo>
                  <a:lnTo>
                    <a:pt x="0" y="320139"/>
                  </a:lnTo>
                </a:path>
                <a:path w="3209925" h="381000">
                  <a:moveTo>
                    <a:pt x="606689" y="0"/>
                  </a:moveTo>
                  <a:lnTo>
                    <a:pt x="225702" y="380987"/>
                  </a:lnTo>
                </a:path>
                <a:path w="3209925" h="381000">
                  <a:moveTo>
                    <a:pt x="893226" y="0"/>
                  </a:moveTo>
                  <a:lnTo>
                    <a:pt x="512239" y="380987"/>
                  </a:lnTo>
                </a:path>
                <a:path w="3209925" h="381000">
                  <a:moveTo>
                    <a:pt x="1179776" y="0"/>
                  </a:moveTo>
                  <a:lnTo>
                    <a:pt x="798789" y="380987"/>
                  </a:lnTo>
                </a:path>
                <a:path w="3209925" h="381000">
                  <a:moveTo>
                    <a:pt x="1466314" y="0"/>
                  </a:moveTo>
                  <a:lnTo>
                    <a:pt x="1085327" y="380987"/>
                  </a:lnTo>
                </a:path>
                <a:path w="3209925" h="381000">
                  <a:moveTo>
                    <a:pt x="1752864" y="0"/>
                  </a:moveTo>
                  <a:lnTo>
                    <a:pt x="1371877" y="380987"/>
                  </a:lnTo>
                </a:path>
                <a:path w="3209925" h="381000">
                  <a:moveTo>
                    <a:pt x="2039401" y="0"/>
                  </a:moveTo>
                  <a:lnTo>
                    <a:pt x="1658414" y="380987"/>
                  </a:lnTo>
                </a:path>
                <a:path w="3209925" h="381000">
                  <a:moveTo>
                    <a:pt x="2325951" y="0"/>
                  </a:moveTo>
                  <a:lnTo>
                    <a:pt x="1944964" y="380987"/>
                  </a:lnTo>
                </a:path>
                <a:path w="3209925" h="381000">
                  <a:moveTo>
                    <a:pt x="2612490" y="0"/>
                  </a:moveTo>
                  <a:lnTo>
                    <a:pt x="2231513" y="380987"/>
                  </a:lnTo>
                </a:path>
                <a:path w="3209925" h="381000">
                  <a:moveTo>
                    <a:pt x="2899039" y="0"/>
                  </a:moveTo>
                  <a:lnTo>
                    <a:pt x="2518052" y="380987"/>
                  </a:lnTo>
                </a:path>
                <a:path w="3209925" h="381000">
                  <a:moveTo>
                    <a:pt x="3185578" y="0"/>
                  </a:moveTo>
                  <a:lnTo>
                    <a:pt x="2804600" y="380987"/>
                  </a:lnTo>
                </a:path>
                <a:path w="3209925" h="381000">
                  <a:moveTo>
                    <a:pt x="3209906" y="262220"/>
                  </a:moveTo>
                  <a:lnTo>
                    <a:pt x="3091139" y="380987"/>
                  </a:lnTo>
                </a:path>
              </a:pathLst>
            </a:custGeom>
            <a:ln w="106870">
              <a:solidFill>
                <a:srgbClr val="CD4B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999" y="1558302"/>
            <a:ext cx="1523365" cy="408305"/>
          </a:xfrm>
          <a:custGeom>
            <a:avLst/>
            <a:gdLst/>
            <a:ahLst/>
            <a:cxnLst/>
            <a:rect l="l" t="t" r="r" b="b"/>
            <a:pathLst>
              <a:path w="1523364" h="408305">
                <a:moveTo>
                  <a:pt x="1523187" y="0"/>
                </a:moveTo>
                <a:lnTo>
                  <a:pt x="0" y="0"/>
                </a:lnTo>
                <a:lnTo>
                  <a:pt x="0" y="36830"/>
                </a:lnTo>
                <a:lnTo>
                  <a:pt x="371513" y="36830"/>
                </a:lnTo>
                <a:lnTo>
                  <a:pt x="371513" y="408051"/>
                </a:lnTo>
                <a:lnTo>
                  <a:pt x="1151674" y="408051"/>
                </a:lnTo>
                <a:lnTo>
                  <a:pt x="1151674" y="36830"/>
                </a:lnTo>
                <a:lnTo>
                  <a:pt x="1523187" y="36830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558302"/>
            <a:ext cx="1038225" cy="407670"/>
          </a:xfrm>
          <a:custGeom>
            <a:avLst/>
            <a:gdLst/>
            <a:ahLst/>
            <a:cxnLst/>
            <a:rect l="l" t="t" r="r" b="b"/>
            <a:pathLst>
              <a:path w="1038225" h="407669">
                <a:moveTo>
                  <a:pt x="1038059" y="0"/>
                </a:moveTo>
                <a:lnTo>
                  <a:pt x="0" y="0"/>
                </a:lnTo>
                <a:lnTo>
                  <a:pt x="0" y="36830"/>
                </a:lnTo>
                <a:lnTo>
                  <a:pt x="0" y="407670"/>
                </a:lnTo>
                <a:lnTo>
                  <a:pt x="666559" y="407670"/>
                </a:lnTo>
                <a:lnTo>
                  <a:pt x="666559" y="36830"/>
                </a:lnTo>
                <a:lnTo>
                  <a:pt x="1038059" y="3683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200660">
              <a:lnSpc>
                <a:spcPts val="7320"/>
              </a:lnSpc>
            </a:pPr>
            <a:r>
              <a:rPr dirty="0" sz="6300" spc="-650"/>
              <a:t>OPDRACHT</a:t>
            </a:r>
            <a:r>
              <a:rPr dirty="0" sz="6300" spc="-650">
                <a:solidFill>
                  <a:srgbClr val="1D1D1B"/>
                </a:solidFill>
              </a:rPr>
              <a:t>#01</a:t>
            </a:r>
            <a:endParaRPr sz="6300"/>
          </a:p>
        </p:txBody>
      </p:sp>
      <p:sp>
        <p:nvSpPr>
          <p:cNvPr id="10" name="object 10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40312" y="1405360"/>
            <a:ext cx="3181350" cy="985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300" spc="-285">
                <a:solidFill>
                  <a:srgbClr val="FFDD00"/>
                </a:solidFill>
                <a:latin typeface="Calibri"/>
                <a:cs typeface="Calibri"/>
              </a:rPr>
              <a:t>VRAA</a:t>
            </a:r>
            <a:r>
              <a:rPr dirty="0" sz="6300" spc="-370">
                <a:solidFill>
                  <a:srgbClr val="FFDD00"/>
                </a:solidFill>
                <a:latin typeface="Calibri"/>
                <a:cs typeface="Calibri"/>
              </a:rPr>
              <a:t>G</a:t>
            </a:r>
            <a:r>
              <a:rPr dirty="0" sz="6300" spc="-490">
                <a:solidFill>
                  <a:srgbClr val="FFFFFF"/>
                </a:solidFill>
                <a:latin typeface="Calibri"/>
                <a:cs typeface="Calibri"/>
              </a:rPr>
              <a:t>#03</a:t>
            </a:r>
            <a:endParaRPr sz="6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9999" y="2698762"/>
            <a:ext cx="10242550" cy="3492500"/>
          </a:xfrm>
          <a:custGeom>
            <a:avLst/>
            <a:gdLst/>
            <a:ahLst/>
            <a:cxnLst/>
            <a:rect l="l" t="t" r="r" b="b"/>
            <a:pathLst>
              <a:path w="10242550" h="3492500">
                <a:moveTo>
                  <a:pt x="10242003" y="0"/>
                </a:moveTo>
                <a:lnTo>
                  <a:pt x="0" y="0"/>
                </a:lnTo>
                <a:lnTo>
                  <a:pt x="0" y="3492500"/>
                </a:lnTo>
                <a:lnTo>
                  <a:pt x="10242003" y="3492500"/>
                </a:lnTo>
                <a:lnTo>
                  <a:pt x="1024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15300" y="2881374"/>
            <a:ext cx="8189595" cy="120459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 marR="5080">
              <a:lnSpc>
                <a:spcPts val="4240"/>
              </a:lnSpc>
              <a:spcBef>
                <a:spcPts val="905"/>
              </a:spcBef>
            </a:pPr>
            <a:r>
              <a:rPr dirty="0" sz="4200" spc="25">
                <a:solidFill>
                  <a:srgbClr val="1D1D1B"/>
                </a:solidFill>
                <a:latin typeface="Trebuchet MS"/>
                <a:cs typeface="Trebuchet MS"/>
              </a:rPr>
              <a:t>ALS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45">
                <a:solidFill>
                  <a:srgbClr val="1D1D1B"/>
                </a:solidFill>
                <a:latin typeface="Trebuchet MS"/>
                <a:cs typeface="Trebuchet MS"/>
              </a:rPr>
              <a:t>JE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40">
                <a:solidFill>
                  <a:srgbClr val="1D1D1B"/>
                </a:solidFill>
                <a:latin typeface="Trebuchet MS"/>
                <a:cs typeface="Trebuchet MS"/>
              </a:rPr>
              <a:t>JEZELF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ZOU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NAMAKEN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ZOU </a:t>
            </a:r>
            <a:r>
              <a:rPr dirty="0" sz="4200" spc="-12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45">
                <a:solidFill>
                  <a:srgbClr val="1D1D1B"/>
                </a:solidFill>
                <a:latin typeface="Trebuchet MS"/>
                <a:cs typeface="Trebuchet MS"/>
              </a:rPr>
              <a:t>JE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95">
                <a:solidFill>
                  <a:srgbClr val="1D1D1B"/>
                </a:solidFill>
                <a:latin typeface="Trebuchet MS"/>
                <a:cs typeface="Trebuchet MS"/>
              </a:rPr>
              <a:t>DAN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45">
                <a:solidFill>
                  <a:srgbClr val="1D1D1B"/>
                </a:solidFill>
                <a:latin typeface="Trebuchet MS"/>
                <a:cs typeface="Trebuchet MS"/>
              </a:rPr>
              <a:t>IETS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AANPASSEN?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294" y="3920582"/>
            <a:ext cx="29362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450">
                <a:solidFill>
                  <a:srgbClr val="1EB67A"/>
                </a:solidFill>
                <a:latin typeface="Calibri"/>
                <a:cs typeface="Calibri"/>
              </a:rPr>
              <a:t>J</a:t>
            </a:r>
            <a:r>
              <a:rPr dirty="0" sz="4500" spc="-135">
                <a:solidFill>
                  <a:srgbClr val="1EB67A"/>
                </a:solidFill>
                <a:latin typeface="Calibri"/>
                <a:cs typeface="Calibri"/>
              </a:rPr>
              <a:t>A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1165">
                <a:solidFill>
                  <a:srgbClr val="1EB67A"/>
                </a:solidFill>
                <a:latin typeface="Calibri"/>
                <a:cs typeface="Calibri"/>
              </a:rPr>
              <a:t>1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50">
                <a:solidFill>
                  <a:srgbClr val="1EB67A"/>
                </a:solidFill>
                <a:latin typeface="Calibri"/>
                <a:cs typeface="Calibri"/>
              </a:rPr>
              <a:t>/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650">
                <a:solidFill>
                  <a:srgbClr val="1EB67A"/>
                </a:solidFill>
                <a:latin typeface="Calibri"/>
                <a:cs typeface="Calibri"/>
              </a:rPr>
              <a:t>N</a:t>
            </a:r>
            <a:r>
              <a:rPr dirty="0" sz="4500" spc="-47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53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470">
                <a:solidFill>
                  <a:srgbClr val="1EB67A"/>
                </a:solidFill>
                <a:latin typeface="Calibri"/>
                <a:cs typeface="Calibri"/>
              </a:rPr>
              <a:t>0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1752" y="4551705"/>
            <a:ext cx="10113645" cy="2401570"/>
            <a:chOff x="481752" y="4551705"/>
            <a:chExt cx="10113645" cy="2401570"/>
          </a:xfrm>
        </p:grpSpPr>
        <p:sp>
          <p:nvSpPr>
            <p:cNvPr id="16" name="object 16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1752" y="6540505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01576" y="4570755"/>
              <a:ext cx="5093335" cy="2254250"/>
            </a:xfrm>
            <a:custGeom>
              <a:avLst/>
              <a:gdLst/>
              <a:ahLst/>
              <a:cxnLst/>
              <a:rect l="l" t="t" r="r" b="b"/>
              <a:pathLst>
                <a:path w="5093334" h="2254250">
                  <a:moveTo>
                    <a:pt x="5093208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5093208" y="2253996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81002" y="5174704"/>
              <a:ext cx="4956175" cy="1492885"/>
            </a:xfrm>
            <a:custGeom>
              <a:avLst/>
              <a:gdLst/>
              <a:ahLst/>
              <a:cxnLst/>
              <a:rect l="l" t="t" r="r" b="b"/>
              <a:pathLst>
                <a:path w="4956175" h="1492884">
                  <a:moveTo>
                    <a:pt x="0" y="1492796"/>
                  </a:moveTo>
                  <a:lnTo>
                    <a:pt x="4956035" y="1492796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149279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1002" y="4551705"/>
              <a:ext cx="4956035" cy="62301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546678" y="4394919"/>
            <a:ext cx="4621530" cy="2058035"/>
          </a:xfrm>
          <a:prstGeom prst="rect">
            <a:avLst/>
          </a:prstGeom>
        </p:spPr>
        <p:txBody>
          <a:bodyPr wrap="square" lIns="0" tIns="208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  <a:tabLst>
                <a:tab pos="1558290" algn="l"/>
                <a:tab pos="3366770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300">
                <a:solidFill>
                  <a:srgbClr val="FFFFFF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  <a:p>
            <a:pPr marL="1345565" marR="747395" indent="-374650">
              <a:lnSpc>
                <a:spcPts val="4230"/>
              </a:lnSpc>
              <a:spcBef>
                <a:spcPts val="2465"/>
              </a:spcBef>
            </a:pPr>
            <a:r>
              <a:rPr dirty="0" sz="3850" spc="-310">
                <a:solidFill>
                  <a:srgbClr val="1D1D1B"/>
                </a:solidFill>
                <a:latin typeface="Calibri"/>
                <a:cs typeface="Calibri"/>
              </a:rPr>
              <a:t>Cod</a:t>
            </a:r>
            <a:r>
              <a:rPr dirty="0" sz="3850" spc="-38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50">
                <a:solidFill>
                  <a:srgbClr val="1D1D1B"/>
                </a:solidFill>
                <a:latin typeface="Calibri"/>
                <a:cs typeface="Calibri"/>
              </a:rPr>
              <a:t>be</a:t>
            </a:r>
            <a:r>
              <a:rPr dirty="0" sz="3850" spc="-18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3850" spc="55">
                <a:solidFill>
                  <a:srgbClr val="1D1D1B"/>
                </a:solidFill>
                <a:latin typeface="Calibri"/>
                <a:cs typeface="Calibri"/>
              </a:rPr>
              <a:t>ta</a:t>
            </a:r>
            <a:r>
              <a:rPr dirty="0" sz="3850" spc="-21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3850" spc="-6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20">
                <a:solidFill>
                  <a:srgbClr val="1D1D1B"/>
                </a:solidFill>
                <a:latin typeface="Calibri"/>
                <a:cs typeface="Calibri"/>
              </a:rPr>
              <a:t>nu  </a:t>
            </a:r>
            <a:r>
              <a:rPr dirty="0" sz="3850" spc="-160">
                <a:solidFill>
                  <a:srgbClr val="1D1D1B"/>
                </a:solidFill>
                <a:latin typeface="Calibri"/>
                <a:cs typeface="Calibri"/>
              </a:rPr>
              <a:t>ui</a:t>
            </a:r>
            <a:r>
              <a:rPr dirty="0" sz="3850" spc="-22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65">
                <a:solidFill>
                  <a:srgbClr val="1D1D1B"/>
                </a:solidFill>
                <a:latin typeface="Calibri"/>
                <a:cs typeface="Calibri"/>
              </a:rPr>
              <a:t>3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50">
                <a:solidFill>
                  <a:srgbClr val="1D1D1B"/>
                </a:solidFill>
                <a:latin typeface="Calibri"/>
                <a:cs typeface="Calibri"/>
              </a:rPr>
              <a:t>c</a:t>
            </a:r>
            <a:r>
              <a:rPr dirty="0" sz="3850" spc="-4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3850" spc="-40">
                <a:solidFill>
                  <a:srgbClr val="1D1D1B"/>
                </a:solidFill>
                <a:latin typeface="Calibri"/>
                <a:cs typeface="Calibri"/>
              </a:rPr>
              <a:t>jfers.</a:t>
            </a:r>
            <a:endParaRPr sz="38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0669" y="6487077"/>
            <a:ext cx="4037329" cy="488315"/>
            <a:chOff x="480669" y="6487077"/>
            <a:chExt cx="4037329" cy="488315"/>
          </a:xfrm>
        </p:grpSpPr>
        <p:sp>
          <p:nvSpPr>
            <p:cNvPr id="23" name="object 23"/>
            <p:cNvSpPr/>
            <p:nvPr/>
          </p:nvSpPr>
          <p:spPr>
            <a:xfrm>
              <a:off x="481751" y="6540504"/>
              <a:ext cx="3982720" cy="381000"/>
            </a:xfrm>
            <a:custGeom>
              <a:avLst/>
              <a:gdLst/>
              <a:ahLst/>
              <a:cxnLst/>
              <a:rect l="l" t="t" r="r" b="b"/>
              <a:pathLst>
                <a:path w="3982720" h="381000">
                  <a:moveTo>
                    <a:pt x="3982262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499"/>
                  </a:lnTo>
                  <a:lnTo>
                    <a:pt x="5031" y="234178"/>
                  </a:lnTo>
                  <a:lnTo>
                    <a:pt x="19363" y="274275"/>
                  </a:lnTo>
                  <a:lnTo>
                    <a:pt x="41851" y="309646"/>
                  </a:lnTo>
                  <a:lnTo>
                    <a:pt x="71353" y="339148"/>
                  </a:lnTo>
                  <a:lnTo>
                    <a:pt x="106724" y="361636"/>
                  </a:lnTo>
                  <a:lnTo>
                    <a:pt x="146821" y="375968"/>
                  </a:lnTo>
                  <a:lnTo>
                    <a:pt x="190500" y="380999"/>
                  </a:lnTo>
                  <a:lnTo>
                    <a:pt x="3982262" y="380999"/>
                  </a:lnTo>
                  <a:lnTo>
                    <a:pt x="3982262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4104" y="6540512"/>
              <a:ext cx="3930015" cy="381000"/>
            </a:xfrm>
            <a:custGeom>
              <a:avLst/>
              <a:gdLst/>
              <a:ahLst/>
              <a:cxnLst/>
              <a:rect l="l" t="t" r="r" b="b"/>
              <a:pathLst>
                <a:path w="3930015" h="381000">
                  <a:moveTo>
                    <a:pt x="320139" y="0"/>
                  </a:moveTo>
                  <a:lnTo>
                    <a:pt x="0" y="320139"/>
                  </a:lnTo>
                </a:path>
                <a:path w="3930015" h="381000">
                  <a:moveTo>
                    <a:pt x="606689" y="0"/>
                  </a:moveTo>
                  <a:lnTo>
                    <a:pt x="225702" y="380987"/>
                  </a:lnTo>
                </a:path>
                <a:path w="3930015" h="381000">
                  <a:moveTo>
                    <a:pt x="893226" y="0"/>
                  </a:moveTo>
                  <a:lnTo>
                    <a:pt x="512239" y="380987"/>
                  </a:lnTo>
                </a:path>
                <a:path w="3930015" h="381000">
                  <a:moveTo>
                    <a:pt x="1179776" y="0"/>
                  </a:moveTo>
                  <a:lnTo>
                    <a:pt x="798789" y="380987"/>
                  </a:lnTo>
                </a:path>
                <a:path w="3930015" h="381000">
                  <a:moveTo>
                    <a:pt x="1466314" y="0"/>
                  </a:moveTo>
                  <a:lnTo>
                    <a:pt x="1085327" y="380987"/>
                  </a:lnTo>
                </a:path>
                <a:path w="3930015" h="381000">
                  <a:moveTo>
                    <a:pt x="1752864" y="0"/>
                  </a:moveTo>
                  <a:lnTo>
                    <a:pt x="1371877" y="380987"/>
                  </a:lnTo>
                </a:path>
                <a:path w="3930015" h="381000">
                  <a:moveTo>
                    <a:pt x="2039401" y="0"/>
                  </a:moveTo>
                  <a:lnTo>
                    <a:pt x="1658414" y="380987"/>
                  </a:lnTo>
                </a:path>
                <a:path w="3930015" h="381000">
                  <a:moveTo>
                    <a:pt x="2325951" y="0"/>
                  </a:moveTo>
                  <a:lnTo>
                    <a:pt x="1944964" y="380987"/>
                  </a:lnTo>
                </a:path>
                <a:path w="3930015" h="381000">
                  <a:moveTo>
                    <a:pt x="2612490" y="0"/>
                  </a:moveTo>
                  <a:lnTo>
                    <a:pt x="2231513" y="380987"/>
                  </a:lnTo>
                </a:path>
                <a:path w="3930015" h="381000">
                  <a:moveTo>
                    <a:pt x="2899039" y="0"/>
                  </a:moveTo>
                  <a:lnTo>
                    <a:pt x="2518052" y="380987"/>
                  </a:lnTo>
                </a:path>
                <a:path w="3930015" h="381000">
                  <a:moveTo>
                    <a:pt x="3185578" y="0"/>
                  </a:moveTo>
                  <a:lnTo>
                    <a:pt x="2804600" y="380987"/>
                  </a:lnTo>
                </a:path>
                <a:path w="3930015" h="381000">
                  <a:moveTo>
                    <a:pt x="3472126" y="0"/>
                  </a:moveTo>
                  <a:lnTo>
                    <a:pt x="3091139" y="380987"/>
                  </a:lnTo>
                </a:path>
                <a:path w="3930015" h="381000">
                  <a:moveTo>
                    <a:pt x="3758665" y="0"/>
                  </a:moveTo>
                  <a:lnTo>
                    <a:pt x="3377688" y="380987"/>
                  </a:lnTo>
                </a:path>
                <a:path w="3930015" h="381000">
                  <a:moveTo>
                    <a:pt x="3929907" y="115307"/>
                  </a:moveTo>
                  <a:lnTo>
                    <a:pt x="3664227" y="380987"/>
                  </a:lnTo>
                </a:path>
              </a:pathLst>
            </a:custGeom>
            <a:ln w="106870">
              <a:solidFill>
                <a:srgbClr val="CD4B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999" y="1558302"/>
            <a:ext cx="1523365" cy="408305"/>
          </a:xfrm>
          <a:custGeom>
            <a:avLst/>
            <a:gdLst/>
            <a:ahLst/>
            <a:cxnLst/>
            <a:rect l="l" t="t" r="r" b="b"/>
            <a:pathLst>
              <a:path w="1523364" h="408305">
                <a:moveTo>
                  <a:pt x="1523187" y="0"/>
                </a:moveTo>
                <a:lnTo>
                  <a:pt x="0" y="0"/>
                </a:lnTo>
                <a:lnTo>
                  <a:pt x="0" y="36830"/>
                </a:lnTo>
                <a:lnTo>
                  <a:pt x="371513" y="36830"/>
                </a:lnTo>
                <a:lnTo>
                  <a:pt x="371513" y="408051"/>
                </a:lnTo>
                <a:lnTo>
                  <a:pt x="1151674" y="408051"/>
                </a:lnTo>
                <a:lnTo>
                  <a:pt x="1151674" y="36830"/>
                </a:lnTo>
                <a:lnTo>
                  <a:pt x="1523187" y="36830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558302"/>
            <a:ext cx="1038225" cy="407670"/>
          </a:xfrm>
          <a:custGeom>
            <a:avLst/>
            <a:gdLst/>
            <a:ahLst/>
            <a:cxnLst/>
            <a:rect l="l" t="t" r="r" b="b"/>
            <a:pathLst>
              <a:path w="1038225" h="407669">
                <a:moveTo>
                  <a:pt x="1038059" y="0"/>
                </a:moveTo>
                <a:lnTo>
                  <a:pt x="0" y="0"/>
                </a:lnTo>
                <a:lnTo>
                  <a:pt x="0" y="36830"/>
                </a:lnTo>
                <a:lnTo>
                  <a:pt x="0" y="407670"/>
                </a:lnTo>
                <a:lnTo>
                  <a:pt x="666559" y="407670"/>
                </a:lnTo>
                <a:lnTo>
                  <a:pt x="666559" y="36830"/>
                </a:lnTo>
                <a:lnTo>
                  <a:pt x="1038059" y="3683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200660">
              <a:lnSpc>
                <a:spcPts val="7320"/>
              </a:lnSpc>
            </a:pPr>
            <a:r>
              <a:rPr dirty="0" sz="6300" spc="-650"/>
              <a:t>OPDRACHT</a:t>
            </a:r>
            <a:r>
              <a:rPr dirty="0" sz="6300" spc="-650">
                <a:solidFill>
                  <a:srgbClr val="1D1D1B"/>
                </a:solidFill>
              </a:rPr>
              <a:t>#01</a:t>
            </a:r>
            <a:endParaRPr sz="6300"/>
          </a:p>
        </p:txBody>
      </p:sp>
      <p:sp>
        <p:nvSpPr>
          <p:cNvPr id="10" name="object 10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13119" y="1405360"/>
            <a:ext cx="3235960" cy="985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300" spc="-320">
                <a:solidFill>
                  <a:srgbClr val="FFDD00"/>
                </a:solidFill>
                <a:latin typeface="Calibri"/>
                <a:cs typeface="Calibri"/>
              </a:rPr>
              <a:t>VRAAG</a:t>
            </a:r>
            <a:r>
              <a:rPr dirty="0" sz="6300" spc="-320">
                <a:solidFill>
                  <a:srgbClr val="FFFFFF"/>
                </a:solidFill>
                <a:latin typeface="Calibri"/>
                <a:cs typeface="Calibri"/>
              </a:rPr>
              <a:t>#04</a:t>
            </a:r>
            <a:endParaRPr sz="6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9999" y="2698762"/>
            <a:ext cx="10242550" cy="3492500"/>
          </a:xfrm>
          <a:custGeom>
            <a:avLst/>
            <a:gdLst/>
            <a:ahLst/>
            <a:cxnLst/>
            <a:rect l="l" t="t" r="r" b="b"/>
            <a:pathLst>
              <a:path w="10242550" h="3492500">
                <a:moveTo>
                  <a:pt x="10242003" y="0"/>
                </a:moveTo>
                <a:lnTo>
                  <a:pt x="0" y="0"/>
                </a:lnTo>
                <a:lnTo>
                  <a:pt x="0" y="3492500"/>
                </a:lnTo>
                <a:lnTo>
                  <a:pt x="10242003" y="3492500"/>
                </a:lnTo>
                <a:lnTo>
                  <a:pt x="1024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15300" y="2881374"/>
            <a:ext cx="8836025" cy="120459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 marR="5080">
              <a:lnSpc>
                <a:spcPts val="4240"/>
              </a:lnSpc>
              <a:spcBef>
                <a:spcPts val="905"/>
              </a:spcBef>
            </a:pPr>
            <a:r>
              <a:rPr dirty="0" sz="4200" spc="25">
                <a:solidFill>
                  <a:srgbClr val="1D1D1B"/>
                </a:solidFill>
                <a:latin typeface="Trebuchet MS"/>
                <a:cs typeface="Trebuchet MS"/>
              </a:rPr>
              <a:t>ALS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65">
                <a:solidFill>
                  <a:srgbClr val="1D1D1B"/>
                </a:solidFill>
                <a:latin typeface="Trebuchet MS"/>
                <a:cs typeface="Trebuchet MS"/>
              </a:rPr>
              <a:t>IEMAND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80">
                <a:solidFill>
                  <a:srgbClr val="1D1D1B"/>
                </a:solidFill>
                <a:latin typeface="Trebuchet MS"/>
                <a:cs typeface="Trebuchet MS"/>
              </a:rPr>
              <a:t>JOU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50">
                <a:solidFill>
                  <a:srgbClr val="1D1D1B"/>
                </a:solidFill>
                <a:latin typeface="Trebuchet MS"/>
                <a:cs typeface="Trebuchet MS"/>
              </a:rPr>
              <a:t>KOPIEERT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5">
                <a:solidFill>
                  <a:srgbClr val="1D1D1B"/>
                </a:solidFill>
                <a:latin typeface="Trebuchet MS"/>
                <a:cs typeface="Trebuchet MS"/>
              </a:rPr>
              <a:t>IS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114">
                <a:solidFill>
                  <a:srgbClr val="1D1D1B"/>
                </a:solidFill>
                <a:latin typeface="Trebuchet MS"/>
                <a:cs typeface="Trebuchet MS"/>
              </a:rPr>
              <a:t>ER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95">
                <a:solidFill>
                  <a:srgbClr val="1D1D1B"/>
                </a:solidFill>
                <a:latin typeface="Trebuchet MS"/>
                <a:cs typeface="Trebuchet MS"/>
              </a:rPr>
              <a:t>DAN </a:t>
            </a:r>
            <a:r>
              <a:rPr dirty="0" sz="4200" spc="-12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35">
                <a:solidFill>
                  <a:srgbClr val="1D1D1B"/>
                </a:solidFill>
                <a:latin typeface="Trebuchet MS"/>
                <a:cs typeface="Trebuchet MS"/>
              </a:rPr>
              <a:t>VERSCHIL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>
                <a:solidFill>
                  <a:srgbClr val="1D1D1B"/>
                </a:solidFill>
                <a:latin typeface="Trebuchet MS"/>
                <a:cs typeface="Trebuchet MS"/>
              </a:rPr>
              <a:t>TUSSEN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80">
                <a:solidFill>
                  <a:srgbClr val="1D1D1B"/>
                </a:solidFill>
                <a:latin typeface="Trebuchet MS"/>
                <a:cs typeface="Trebuchet MS"/>
              </a:rPr>
              <a:t>JOU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120">
                <a:solidFill>
                  <a:srgbClr val="1D1D1B"/>
                </a:solidFill>
                <a:latin typeface="Trebuchet MS"/>
                <a:cs typeface="Trebuchet MS"/>
              </a:rPr>
              <a:t>EN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45">
                <a:solidFill>
                  <a:srgbClr val="1D1D1B"/>
                </a:solidFill>
                <a:latin typeface="Trebuchet MS"/>
                <a:cs typeface="Trebuchet MS"/>
              </a:rPr>
              <a:t>JE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30">
                <a:solidFill>
                  <a:srgbClr val="1D1D1B"/>
                </a:solidFill>
                <a:latin typeface="Trebuchet MS"/>
                <a:cs typeface="Trebuchet MS"/>
              </a:rPr>
              <a:t>KOPIE?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294" y="3920582"/>
            <a:ext cx="29362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450">
                <a:solidFill>
                  <a:srgbClr val="1EB67A"/>
                </a:solidFill>
                <a:latin typeface="Calibri"/>
                <a:cs typeface="Calibri"/>
              </a:rPr>
              <a:t>J</a:t>
            </a:r>
            <a:r>
              <a:rPr dirty="0" sz="4500" spc="-135">
                <a:solidFill>
                  <a:srgbClr val="1EB67A"/>
                </a:solidFill>
                <a:latin typeface="Calibri"/>
                <a:cs typeface="Calibri"/>
              </a:rPr>
              <a:t>A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1165">
                <a:solidFill>
                  <a:srgbClr val="1EB67A"/>
                </a:solidFill>
                <a:latin typeface="Calibri"/>
                <a:cs typeface="Calibri"/>
              </a:rPr>
              <a:t>1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50">
                <a:solidFill>
                  <a:srgbClr val="1EB67A"/>
                </a:solidFill>
                <a:latin typeface="Calibri"/>
                <a:cs typeface="Calibri"/>
              </a:rPr>
              <a:t>/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650">
                <a:solidFill>
                  <a:srgbClr val="1EB67A"/>
                </a:solidFill>
                <a:latin typeface="Calibri"/>
                <a:cs typeface="Calibri"/>
              </a:rPr>
              <a:t>N</a:t>
            </a:r>
            <a:r>
              <a:rPr dirty="0" sz="4500" spc="-47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53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470">
                <a:solidFill>
                  <a:srgbClr val="1EB67A"/>
                </a:solidFill>
                <a:latin typeface="Calibri"/>
                <a:cs typeface="Calibri"/>
              </a:rPr>
              <a:t>0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1752" y="4551705"/>
            <a:ext cx="10113645" cy="2401570"/>
            <a:chOff x="481752" y="4551705"/>
            <a:chExt cx="10113645" cy="2401570"/>
          </a:xfrm>
        </p:grpSpPr>
        <p:sp>
          <p:nvSpPr>
            <p:cNvPr id="16" name="object 16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1752" y="6540505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01576" y="4570755"/>
              <a:ext cx="5093335" cy="2254250"/>
            </a:xfrm>
            <a:custGeom>
              <a:avLst/>
              <a:gdLst/>
              <a:ahLst/>
              <a:cxnLst/>
              <a:rect l="l" t="t" r="r" b="b"/>
              <a:pathLst>
                <a:path w="5093334" h="2254250">
                  <a:moveTo>
                    <a:pt x="5093208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5093208" y="2253996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81002" y="5174704"/>
              <a:ext cx="4956175" cy="1492885"/>
            </a:xfrm>
            <a:custGeom>
              <a:avLst/>
              <a:gdLst/>
              <a:ahLst/>
              <a:cxnLst/>
              <a:rect l="l" t="t" r="r" b="b"/>
              <a:pathLst>
                <a:path w="4956175" h="1492884">
                  <a:moveTo>
                    <a:pt x="0" y="1492796"/>
                  </a:moveTo>
                  <a:lnTo>
                    <a:pt x="4956035" y="1492796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149279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1002" y="4551705"/>
              <a:ext cx="4956035" cy="62301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546678" y="4394919"/>
            <a:ext cx="4621530" cy="2058035"/>
          </a:xfrm>
          <a:prstGeom prst="rect">
            <a:avLst/>
          </a:prstGeom>
        </p:spPr>
        <p:txBody>
          <a:bodyPr wrap="square" lIns="0" tIns="208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  <a:tabLst>
                <a:tab pos="1558290" algn="l"/>
                <a:tab pos="3366770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300">
                <a:solidFill>
                  <a:srgbClr val="FFFFFF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  <a:p>
            <a:pPr marL="1328420" marR="747395" indent="-357505">
              <a:lnSpc>
                <a:spcPts val="4230"/>
              </a:lnSpc>
              <a:spcBef>
                <a:spcPts val="2465"/>
              </a:spcBef>
            </a:pPr>
            <a:r>
              <a:rPr dirty="0" sz="3850" spc="-310">
                <a:solidFill>
                  <a:srgbClr val="1D1D1B"/>
                </a:solidFill>
                <a:latin typeface="Calibri"/>
                <a:cs typeface="Calibri"/>
              </a:rPr>
              <a:t>Cod</a:t>
            </a:r>
            <a:r>
              <a:rPr dirty="0" sz="3850" spc="-38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50">
                <a:solidFill>
                  <a:srgbClr val="1D1D1B"/>
                </a:solidFill>
                <a:latin typeface="Calibri"/>
                <a:cs typeface="Calibri"/>
              </a:rPr>
              <a:t>be</a:t>
            </a:r>
            <a:r>
              <a:rPr dirty="0" sz="3850" spc="-18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3850" spc="55">
                <a:solidFill>
                  <a:srgbClr val="1D1D1B"/>
                </a:solidFill>
                <a:latin typeface="Calibri"/>
                <a:cs typeface="Calibri"/>
              </a:rPr>
              <a:t>ta</a:t>
            </a:r>
            <a:r>
              <a:rPr dirty="0" sz="3850" spc="-21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3850" spc="-6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20">
                <a:solidFill>
                  <a:srgbClr val="1D1D1B"/>
                </a:solidFill>
                <a:latin typeface="Calibri"/>
                <a:cs typeface="Calibri"/>
              </a:rPr>
              <a:t>nu  </a:t>
            </a:r>
            <a:r>
              <a:rPr dirty="0" sz="3850" spc="-180">
                <a:solidFill>
                  <a:srgbClr val="1D1D1B"/>
                </a:solidFill>
                <a:latin typeface="Calibri"/>
                <a:cs typeface="Calibri"/>
              </a:rPr>
              <a:t>uit</a:t>
            </a:r>
            <a:r>
              <a:rPr dirty="0" sz="3850" spc="9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100">
                <a:solidFill>
                  <a:srgbClr val="1D1D1B"/>
                </a:solidFill>
                <a:latin typeface="Calibri"/>
                <a:cs typeface="Calibri"/>
              </a:rPr>
              <a:t>4</a:t>
            </a:r>
            <a:r>
              <a:rPr dirty="0" sz="3850" spc="10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90">
                <a:solidFill>
                  <a:srgbClr val="1D1D1B"/>
                </a:solidFill>
                <a:latin typeface="Calibri"/>
                <a:cs typeface="Calibri"/>
              </a:rPr>
              <a:t>cijfers.</a:t>
            </a:r>
            <a:endParaRPr sz="38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0669" y="6487077"/>
            <a:ext cx="4756785" cy="488315"/>
            <a:chOff x="480669" y="6487077"/>
            <a:chExt cx="4756785" cy="488315"/>
          </a:xfrm>
        </p:grpSpPr>
        <p:sp>
          <p:nvSpPr>
            <p:cNvPr id="23" name="object 23"/>
            <p:cNvSpPr/>
            <p:nvPr/>
          </p:nvSpPr>
          <p:spPr>
            <a:xfrm>
              <a:off x="481741" y="6540504"/>
              <a:ext cx="4702810" cy="381000"/>
            </a:xfrm>
            <a:custGeom>
              <a:avLst/>
              <a:gdLst/>
              <a:ahLst/>
              <a:cxnLst/>
              <a:rect l="l" t="t" r="r" b="b"/>
              <a:pathLst>
                <a:path w="4702810" h="381000">
                  <a:moveTo>
                    <a:pt x="4702276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499"/>
                  </a:lnTo>
                  <a:lnTo>
                    <a:pt x="5031" y="234178"/>
                  </a:lnTo>
                  <a:lnTo>
                    <a:pt x="19363" y="274275"/>
                  </a:lnTo>
                  <a:lnTo>
                    <a:pt x="41851" y="309646"/>
                  </a:lnTo>
                  <a:lnTo>
                    <a:pt x="71353" y="339148"/>
                  </a:lnTo>
                  <a:lnTo>
                    <a:pt x="106724" y="361636"/>
                  </a:lnTo>
                  <a:lnTo>
                    <a:pt x="146821" y="375968"/>
                  </a:lnTo>
                  <a:lnTo>
                    <a:pt x="190500" y="380999"/>
                  </a:lnTo>
                  <a:lnTo>
                    <a:pt x="4702276" y="380999"/>
                  </a:lnTo>
                  <a:lnTo>
                    <a:pt x="4702276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4104" y="6540512"/>
              <a:ext cx="4650105" cy="381000"/>
            </a:xfrm>
            <a:custGeom>
              <a:avLst/>
              <a:gdLst/>
              <a:ahLst/>
              <a:cxnLst/>
              <a:rect l="l" t="t" r="r" b="b"/>
              <a:pathLst>
                <a:path w="4650105" h="381000">
                  <a:moveTo>
                    <a:pt x="320139" y="0"/>
                  </a:moveTo>
                  <a:lnTo>
                    <a:pt x="0" y="320139"/>
                  </a:lnTo>
                </a:path>
                <a:path w="4650105" h="381000">
                  <a:moveTo>
                    <a:pt x="606689" y="0"/>
                  </a:moveTo>
                  <a:lnTo>
                    <a:pt x="225702" y="380987"/>
                  </a:lnTo>
                </a:path>
                <a:path w="4650105" h="381000">
                  <a:moveTo>
                    <a:pt x="893226" y="0"/>
                  </a:moveTo>
                  <a:lnTo>
                    <a:pt x="512239" y="380987"/>
                  </a:lnTo>
                </a:path>
                <a:path w="4650105" h="381000">
                  <a:moveTo>
                    <a:pt x="1179776" y="0"/>
                  </a:moveTo>
                  <a:lnTo>
                    <a:pt x="798789" y="380987"/>
                  </a:lnTo>
                </a:path>
                <a:path w="4650105" h="381000">
                  <a:moveTo>
                    <a:pt x="1466314" y="0"/>
                  </a:moveTo>
                  <a:lnTo>
                    <a:pt x="1085327" y="380987"/>
                  </a:lnTo>
                </a:path>
                <a:path w="4650105" h="381000">
                  <a:moveTo>
                    <a:pt x="1752864" y="0"/>
                  </a:moveTo>
                  <a:lnTo>
                    <a:pt x="1371877" y="380987"/>
                  </a:lnTo>
                </a:path>
                <a:path w="4650105" h="381000">
                  <a:moveTo>
                    <a:pt x="2039401" y="0"/>
                  </a:moveTo>
                  <a:lnTo>
                    <a:pt x="1658414" y="380987"/>
                  </a:lnTo>
                </a:path>
                <a:path w="4650105" h="381000">
                  <a:moveTo>
                    <a:pt x="2325951" y="0"/>
                  </a:moveTo>
                  <a:lnTo>
                    <a:pt x="1944964" y="380987"/>
                  </a:lnTo>
                </a:path>
                <a:path w="4650105" h="381000">
                  <a:moveTo>
                    <a:pt x="2612490" y="0"/>
                  </a:moveTo>
                  <a:lnTo>
                    <a:pt x="2231513" y="380987"/>
                  </a:lnTo>
                </a:path>
                <a:path w="4650105" h="381000">
                  <a:moveTo>
                    <a:pt x="2899039" y="0"/>
                  </a:moveTo>
                  <a:lnTo>
                    <a:pt x="2518052" y="380987"/>
                  </a:lnTo>
                </a:path>
                <a:path w="4650105" h="381000">
                  <a:moveTo>
                    <a:pt x="3185578" y="0"/>
                  </a:moveTo>
                  <a:lnTo>
                    <a:pt x="2804600" y="380987"/>
                  </a:lnTo>
                </a:path>
                <a:path w="4650105" h="381000">
                  <a:moveTo>
                    <a:pt x="3472126" y="0"/>
                  </a:moveTo>
                  <a:lnTo>
                    <a:pt x="3091139" y="380987"/>
                  </a:lnTo>
                </a:path>
                <a:path w="4650105" h="381000">
                  <a:moveTo>
                    <a:pt x="3758665" y="0"/>
                  </a:moveTo>
                  <a:lnTo>
                    <a:pt x="3377688" y="380987"/>
                  </a:lnTo>
                </a:path>
                <a:path w="4650105" h="381000">
                  <a:moveTo>
                    <a:pt x="4045214" y="0"/>
                  </a:moveTo>
                  <a:lnTo>
                    <a:pt x="3664227" y="380987"/>
                  </a:lnTo>
                </a:path>
                <a:path w="4650105" h="381000">
                  <a:moveTo>
                    <a:pt x="4331753" y="0"/>
                  </a:moveTo>
                  <a:lnTo>
                    <a:pt x="3950775" y="380987"/>
                  </a:lnTo>
                </a:path>
                <a:path w="4650105" h="381000">
                  <a:moveTo>
                    <a:pt x="4618301" y="0"/>
                  </a:moveTo>
                  <a:lnTo>
                    <a:pt x="4237314" y="380987"/>
                  </a:lnTo>
                </a:path>
                <a:path w="4650105" h="381000">
                  <a:moveTo>
                    <a:pt x="4649908" y="254938"/>
                  </a:moveTo>
                  <a:lnTo>
                    <a:pt x="4523863" y="380987"/>
                  </a:lnTo>
                </a:path>
              </a:pathLst>
            </a:custGeom>
            <a:ln w="106870">
              <a:solidFill>
                <a:srgbClr val="CD4B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999" y="1558302"/>
            <a:ext cx="1523365" cy="408305"/>
          </a:xfrm>
          <a:custGeom>
            <a:avLst/>
            <a:gdLst/>
            <a:ahLst/>
            <a:cxnLst/>
            <a:rect l="l" t="t" r="r" b="b"/>
            <a:pathLst>
              <a:path w="1523364" h="408305">
                <a:moveTo>
                  <a:pt x="1523187" y="0"/>
                </a:moveTo>
                <a:lnTo>
                  <a:pt x="0" y="0"/>
                </a:lnTo>
                <a:lnTo>
                  <a:pt x="0" y="36830"/>
                </a:lnTo>
                <a:lnTo>
                  <a:pt x="371513" y="36830"/>
                </a:lnTo>
                <a:lnTo>
                  <a:pt x="371513" y="408051"/>
                </a:lnTo>
                <a:lnTo>
                  <a:pt x="1151674" y="408051"/>
                </a:lnTo>
                <a:lnTo>
                  <a:pt x="1151674" y="36830"/>
                </a:lnTo>
                <a:lnTo>
                  <a:pt x="1523187" y="36830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558302"/>
            <a:ext cx="1038225" cy="407670"/>
          </a:xfrm>
          <a:custGeom>
            <a:avLst/>
            <a:gdLst/>
            <a:ahLst/>
            <a:cxnLst/>
            <a:rect l="l" t="t" r="r" b="b"/>
            <a:pathLst>
              <a:path w="1038225" h="407669">
                <a:moveTo>
                  <a:pt x="1038059" y="0"/>
                </a:moveTo>
                <a:lnTo>
                  <a:pt x="0" y="0"/>
                </a:lnTo>
                <a:lnTo>
                  <a:pt x="0" y="36830"/>
                </a:lnTo>
                <a:lnTo>
                  <a:pt x="0" y="407670"/>
                </a:lnTo>
                <a:lnTo>
                  <a:pt x="666559" y="407670"/>
                </a:lnTo>
                <a:lnTo>
                  <a:pt x="666559" y="36830"/>
                </a:lnTo>
                <a:lnTo>
                  <a:pt x="1038059" y="3683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200660">
              <a:lnSpc>
                <a:spcPts val="7320"/>
              </a:lnSpc>
            </a:pPr>
            <a:r>
              <a:rPr dirty="0" sz="6300" spc="-650"/>
              <a:t>OPDRACHT</a:t>
            </a:r>
            <a:r>
              <a:rPr dirty="0" sz="6300" spc="-650">
                <a:solidFill>
                  <a:srgbClr val="1D1D1B"/>
                </a:solidFill>
              </a:rPr>
              <a:t>#01</a:t>
            </a:r>
            <a:endParaRPr sz="6300"/>
          </a:p>
        </p:txBody>
      </p:sp>
      <p:sp>
        <p:nvSpPr>
          <p:cNvPr id="10" name="object 10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41911" y="1405360"/>
            <a:ext cx="3178175" cy="985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300" spc="-375">
                <a:solidFill>
                  <a:srgbClr val="FFDD00"/>
                </a:solidFill>
                <a:latin typeface="Calibri"/>
                <a:cs typeface="Calibri"/>
              </a:rPr>
              <a:t>VRAAG</a:t>
            </a:r>
            <a:r>
              <a:rPr dirty="0" sz="6300" spc="-375">
                <a:solidFill>
                  <a:srgbClr val="FFFFFF"/>
                </a:solidFill>
                <a:latin typeface="Calibri"/>
                <a:cs typeface="Calibri"/>
              </a:rPr>
              <a:t>#05</a:t>
            </a:r>
            <a:endParaRPr sz="6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9999" y="2698762"/>
            <a:ext cx="10242550" cy="3492500"/>
          </a:xfrm>
          <a:custGeom>
            <a:avLst/>
            <a:gdLst/>
            <a:ahLst/>
            <a:cxnLst/>
            <a:rect l="l" t="t" r="r" b="b"/>
            <a:pathLst>
              <a:path w="10242550" h="3492500">
                <a:moveTo>
                  <a:pt x="10242003" y="0"/>
                </a:moveTo>
                <a:lnTo>
                  <a:pt x="0" y="0"/>
                </a:lnTo>
                <a:lnTo>
                  <a:pt x="0" y="3492500"/>
                </a:lnTo>
                <a:lnTo>
                  <a:pt x="10242003" y="3492500"/>
                </a:lnTo>
                <a:lnTo>
                  <a:pt x="1024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15300" y="2881374"/>
            <a:ext cx="7295515" cy="120459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 marR="5080">
              <a:lnSpc>
                <a:spcPts val="4240"/>
              </a:lnSpc>
              <a:spcBef>
                <a:spcPts val="905"/>
              </a:spcBef>
            </a:pP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ZOU</a:t>
            </a:r>
            <a:r>
              <a:rPr dirty="0" sz="4200" spc="-229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45">
                <a:solidFill>
                  <a:srgbClr val="1D1D1B"/>
                </a:solidFill>
                <a:latin typeface="Trebuchet MS"/>
                <a:cs typeface="Trebuchet MS"/>
              </a:rPr>
              <a:t>JE</a:t>
            </a:r>
            <a:r>
              <a:rPr dirty="0" sz="4200" spc="-2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45">
                <a:solidFill>
                  <a:srgbClr val="1D1D1B"/>
                </a:solidFill>
                <a:latin typeface="Trebuchet MS"/>
                <a:cs typeface="Trebuchet MS"/>
              </a:rPr>
              <a:t>VAN</a:t>
            </a:r>
            <a:r>
              <a:rPr dirty="0" sz="4200" spc="-2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80">
                <a:solidFill>
                  <a:srgbClr val="1D1D1B"/>
                </a:solidFill>
                <a:latin typeface="Trebuchet MS"/>
                <a:cs typeface="Trebuchet MS"/>
              </a:rPr>
              <a:t>EEN</a:t>
            </a:r>
            <a:r>
              <a:rPr dirty="0" sz="4200" spc="-22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35">
                <a:solidFill>
                  <a:srgbClr val="1D1D1B"/>
                </a:solidFill>
                <a:latin typeface="Trebuchet MS"/>
                <a:cs typeface="Trebuchet MS"/>
              </a:rPr>
              <a:t>NAGEMAAKTE </a:t>
            </a:r>
            <a:r>
              <a:rPr dirty="0" sz="4200" spc="-12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80">
                <a:solidFill>
                  <a:srgbClr val="1D1D1B"/>
                </a:solidFill>
                <a:latin typeface="Trebuchet MS"/>
                <a:cs typeface="Trebuchet MS"/>
              </a:rPr>
              <a:t>V</a:t>
            </a:r>
            <a:r>
              <a:rPr dirty="0" sz="4200" spc="10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4200" spc="195">
                <a:solidFill>
                  <a:srgbClr val="1D1D1B"/>
                </a:solidFill>
                <a:latin typeface="Trebuchet MS"/>
                <a:cs typeface="Trebuchet MS"/>
              </a:rPr>
              <a:t>R</a:t>
            </a:r>
            <a:r>
              <a:rPr dirty="0" sz="4200" spc="30">
                <a:solidFill>
                  <a:srgbClr val="1D1D1B"/>
                </a:solidFill>
                <a:latin typeface="Trebuchet MS"/>
                <a:cs typeface="Trebuchet MS"/>
              </a:rPr>
              <a:t>S</a:t>
            </a:r>
            <a:r>
              <a:rPr dirty="0" sz="4200" spc="-204">
                <a:solidFill>
                  <a:srgbClr val="1D1D1B"/>
                </a:solidFill>
                <a:latin typeface="Trebuchet MS"/>
                <a:cs typeface="Trebuchet MS"/>
              </a:rPr>
              <a:t>I</a:t>
            </a:r>
            <a:r>
              <a:rPr dirty="0" sz="4200" spc="135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305">
                <a:solidFill>
                  <a:srgbClr val="1D1D1B"/>
                </a:solidFill>
                <a:latin typeface="Trebuchet MS"/>
                <a:cs typeface="Trebuchet MS"/>
              </a:rPr>
              <a:t>V</a:t>
            </a:r>
            <a:r>
              <a:rPr dirty="0" sz="4200" spc="-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229">
                <a:solidFill>
                  <a:srgbClr val="1D1D1B"/>
                </a:solidFill>
                <a:latin typeface="Trebuchet MS"/>
                <a:cs typeface="Trebuchet MS"/>
              </a:rPr>
              <a:t>N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45">
                <a:solidFill>
                  <a:srgbClr val="1D1D1B"/>
                </a:solidFill>
                <a:latin typeface="Trebuchet MS"/>
                <a:cs typeface="Trebuchet MS"/>
              </a:rPr>
              <a:t>J</a:t>
            </a:r>
            <a:r>
              <a:rPr dirty="0" sz="4200" spc="135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165">
                <a:solidFill>
                  <a:srgbClr val="1D1D1B"/>
                </a:solidFill>
                <a:latin typeface="Trebuchet MS"/>
                <a:cs typeface="Trebuchet MS"/>
              </a:rPr>
              <a:t>P</a:t>
            </a:r>
            <a:r>
              <a:rPr dirty="0" sz="4200" spc="-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-165">
                <a:solidFill>
                  <a:srgbClr val="1D1D1B"/>
                </a:solidFill>
                <a:latin typeface="Trebuchet MS"/>
                <a:cs typeface="Trebuchet MS"/>
              </a:rPr>
              <a:t>P</a:t>
            </a:r>
            <a:r>
              <a:rPr dirty="0" sz="4200" spc="-25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120">
                <a:solidFill>
                  <a:srgbClr val="1D1D1B"/>
                </a:solidFill>
                <a:latin typeface="Trebuchet MS"/>
                <a:cs typeface="Trebuchet MS"/>
              </a:rPr>
              <a:t>O</a:t>
            </a:r>
            <a:r>
              <a:rPr dirty="0" sz="4200" spc="160">
                <a:solidFill>
                  <a:srgbClr val="1D1D1B"/>
                </a:solidFill>
                <a:latin typeface="Trebuchet MS"/>
                <a:cs typeface="Trebuchet MS"/>
              </a:rPr>
              <a:t>F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275">
                <a:solidFill>
                  <a:srgbClr val="1D1D1B"/>
                </a:solidFill>
                <a:latin typeface="Trebuchet MS"/>
                <a:cs typeface="Trebuchet MS"/>
              </a:rPr>
              <a:t>M</a:t>
            </a:r>
            <a:r>
              <a:rPr dirty="0" sz="4200" spc="-85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275">
                <a:solidFill>
                  <a:srgbClr val="1D1D1B"/>
                </a:solidFill>
                <a:latin typeface="Trebuchet MS"/>
                <a:cs typeface="Trebuchet MS"/>
              </a:rPr>
              <a:t>M</a:t>
            </a:r>
            <a:r>
              <a:rPr dirty="0" sz="4200" spc="-25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300" y="3958842"/>
            <a:ext cx="445897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35">
                <a:solidFill>
                  <a:srgbClr val="1D1D1B"/>
                </a:solidFill>
                <a:latin typeface="Trebuchet MS"/>
                <a:cs typeface="Trebuchet MS"/>
              </a:rPr>
              <a:t>KUNNEN</a:t>
            </a:r>
            <a:r>
              <a:rPr dirty="0" sz="4200" spc="-28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114">
                <a:solidFill>
                  <a:srgbClr val="1D1D1B"/>
                </a:solidFill>
                <a:latin typeface="Trebuchet MS"/>
                <a:cs typeface="Trebuchet MS"/>
              </a:rPr>
              <a:t>HOUDEN?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9294" y="4459237"/>
            <a:ext cx="29362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450">
                <a:solidFill>
                  <a:srgbClr val="1EB67A"/>
                </a:solidFill>
                <a:latin typeface="Calibri"/>
                <a:cs typeface="Calibri"/>
              </a:rPr>
              <a:t>J</a:t>
            </a:r>
            <a:r>
              <a:rPr dirty="0" sz="4500" spc="-135">
                <a:solidFill>
                  <a:srgbClr val="1EB67A"/>
                </a:solidFill>
                <a:latin typeface="Calibri"/>
                <a:cs typeface="Calibri"/>
              </a:rPr>
              <a:t>A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1165">
                <a:solidFill>
                  <a:srgbClr val="1EB67A"/>
                </a:solidFill>
                <a:latin typeface="Calibri"/>
                <a:cs typeface="Calibri"/>
              </a:rPr>
              <a:t>1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50">
                <a:solidFill>
                  <a:srgbClr val="1EB67A"/>
                </a:solidFill>
                <a:latin typeface="Calibri"/>
                <a:cs typeface="Calibri"/>
              </a:rPr>
              <a:t>/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650">
                <a:solidFill>
                  <a:srgbClr val="1EB67A"/>
                </a:solidFill>
                <a:latin typeface="Calibri"/>
                <a:cs typeface="Calibri"/>
              </a:rPr>
              <a:t>N</a:t>
            </a:r>
            <a:r>
              <a:rPr dirty="0" sz="4500" spc="-47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53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470">
                <a:solidFill>
                  <a:srgbClr val="1EB67A"/>
                </a:solidFill>
                <a:latin typeface="Calibri"/>
                <a:cs typeface="Calibri"/>
              </a:rPr>
              <a:t>0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1752" y="4551705"/>
            <a:ext cx="10113645" cy="2401570"/>
            <a:chOff x="481752" y="4551705"/>
            <a:chExt cx="10113645" cy="2401570"/>
          </a:xfrm>
        </p:grpSpPr>
        <p:sp>
          <p:nvSpPr>
            <p:cNvPr id="17" name="object 17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81752" y="6540505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501576" y="4570755"/>
              <a:ext cx="5093335" cy="2254250"/>
            </a:xfrm>
            <a:custGeom>
              <a:avLst/>
              <a:gdLst/>
              <a:ahLst/>
              <a:cxnLst/>
              <a:rect l="l" t="t" r="r" b="b"/>
              <a:pathLst>
                <a:path w="5093334" h="2254250">
                  <a:moveTo>
                    <a:pt x="5093208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5093208" y="2253996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81002" y="5174704"/>
              <a:ext cx="4956175" cy="1492885"/>
            </a:xfrm>
            <a:custGeom>
              <a:avLst/>
              <a:gdLst/>
              <a:ahLst/>
              <a:cxnLst/>
              <a:rect l="l" t="t" r="r" b="b"/>
              <a:pathLst>
                <a:path w="4956175" h="1492884">
                  <a:moveTo>
                    <a:pt x="0" y="1492796"/>
                  </a:moveTo>
                  <a:lnTo>
                    <a:pt x="4956035" y="1492796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149279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1002" y="4551705"/>
              <a:ext cx="4956035" cy="6230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546678" y="4394919"/>
            <a:ext cx="4621530" cy="2058035"/>
          </a:xfrm>
          <a:prstGeom prst="rect">
            <a:avLst/>
          </a:prstGeom>
        </p:spPr>
        <p:txBody>
          <a:bodyPr wrap="square" lIns="0" tIns="208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  <a:tabLst>
                <a:tab pos="1558290" algn="l"/>
                <a:tab pos="3366770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300">
                <a:solidFill>
                  <a:srgbClr val="FFFFFF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  <a:p>
            <a:pPr marL="1346200" marR="747395" indent="-375920">
              <a:lnSpc>
                <a:spcPts val="4230"/>
              </a:lnSpc>
              <a:spcBef>
                <a:spcPts val="2465"/>
              </a:spcBef>
            </a:pPr>
            <a:r>
              <a:rPr dirty="0" sz="3850" spc="-310">
                <a:solidFill>
                  <a:srgbClr val="1D1D1B"/>
                </a:solidFill>
                <a:latin typeface="Calibri"/>
                <a:cs typeface="Calibri"/>
              </a:rPr>
              <a:t>Cod</a:t>
            </a:r>
            <a:r>
              <a:rPr dirty="0" sz="3850" spc="-38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50">
                <a:solidFill>
                  <a:srgbClr val="1D1D1B"/>
                </a:solidFill>
                <a:latin typeface="Calibri"/>
                <a:cs typeface="Calibri"/>
              </a:rPr>
              <a:t>be</a:t>
            </a:r>
            <a:r>
              <a:rPr dirty="0" sz="3850" spc="-18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3850" spc="55">
                <a:solidFill>
                  <a:srgbClr val="1D1D1B"/>
                </a:solidFill>
                <a:latin typeface="Calibri"/>
                <a:cs typeface="Calibri"/>
              </a:rPr>
              <a:t>ta</a:t>
            </a:r>
            <a:r>
              <a:rPr dirty="0" sz="3850" spc="-21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3850" spc="-6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20">
                <a:solidFill>
                  <a:srgbClr val="1D1D1B"/>
                </a:solidFill>
                <a:latin typeface="Calibri"/>
                <a:cs typeface="Calibri"/>
              </a:rPr>
              <a:t>nu  </a:t>
            </a:r>
            <a:r>
              <a:rPr dirty="0" sz="3850" spc="-160">
                <a:solidFill>
                  <a:srgbClr val="1D1D1B"/>
                </a:solidFill>
                <a:latin typeface="Calibri"/>
                <a:cs typeface="Calibri"/>
              </a:rPr>
              <a:t>ui</a:t>
            </a:r>
            <a:r>
              <a:rPr dirty="0" sz="3850" spc="-22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85">
                <a:solidFill>
                  <a:srgbClr val="1D1D1B"/>
                </a:solidFill>
                <a:latin typeface="Calibri"/>
                <a:cs typeface="Calibri"/>
              </a:rPr>
              <a:t>5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50">
                <a:solidFill>
                  <a:srgbClr val="1D1D1B"/>
                </a:solidFill>
                <a:latin typeface="Calibri"/>
                <a:cs typeface="Calibri"/>
              </a:rPr>
              <a:t>c</a:t>
            </a:r>
            <a:r>
              <a:rPr dirty="0" sz="3850" spc="-4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3850" spc="-40">
                <a:solidFill>
                  <a:srgbClr val="1D1D1B"/>
                </a:solidFill>
                <a:latin typeface="Calibri"/>
                <a:cs typeface="Calibri"/>
              </a:rPr>
              <a:t>jfers.</a:t>
            </a:r>
            <a:endParaRPr sz="38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0669" y="6487077"/>
            <a:ext cx="5476875" cy="488315"/>
            <a:chOff x="480669" y="6487077"/>
            <a:chExt cx="5476875" cy="488315"/>
          </a:xfrm>
        </p:grpSpPr>
        <p:sp>
          <p:nvSpPr>
            <p:cNvPr id="24" name="object 24"/>
            <p:cNvSpPr/>
            <p:nvPr/>
          </p:nvSpPr>
          <p:spPr>
            <a:xfrm>
              <a:off x="481745" y="6540504"/>
              <a:ext cx="5422900" cy="381000"/>
            </a:xfrm>
            <a:custGeom>
              <a:avLst/>
              <a:gdLst/>
              <a:ahLst/>
              <a:cxnLst/>
              <a:rect l="l" t="t" r="r" b="b"/>
              <a:pathLst>
                <a:path w="5422900" h="381000">
                  <a:moveTo>
                    <a:pt x="5422277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499"/>
                  </a:lnTo>
                  <a:lnTo>
                    <a:pt x="5031" y="234178"/>
                  </a:lnTo>
                  <a:lnTo>
                    <a:pt x="19363" y="274275"/>
                  </a:lnTo>
                  <a:lnTo>
                    <a:pt x="41851" y="309646"/>
                  </a:lnTo>
                  <a:lnTo>
                    <a:pt x="71353" y="339148"/>
                  </a:lnTo>
                  <a:lnTo>
                    <a:pt x="106724" y="361636"/>
                  </a:lnTo>
                  <a:lnTo>
                    <a:pt x="146821" y="375968"/>
                  </a:lnTo>
                  <a:lnTo>
                    <a:pt x="190500" y="380999"/>
                  </a:lnTo>
                  <a:lnTo>
                    <a:pt x="5422277" y="380999"/>
                  </a:lnTo>
                  <a:lnTo>
                    <a:pt x="5422277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34104" y="6540512"/>
              <a:ext cx="5370195" cy="381000"/>
            </a:xfrm>
            <a:custGeom>
              <a:avLst/>
              <a:gdLst/>
              <a:ahLst/>
              <a:cxnLst/>
              <a:rect l="l" t="t" r="r" b="b"/>
              <a:pathLst>
                <a:path w="5370195" h="381000">
                  <a:moveTo>
                    <a:pt x="320139" y="0"/>
                  </a:moveTo>
                  <a:lnTo>
                    <a:pt x="0" y="320139"/>
                  </a:lnTo>
                </a:path>
                <a:path w="5370195" h="381000">
                  <a:moveTo>
                    <a:pt x="606689" y="0"/>
                  </a:moveTo>
                  <a:lnTo>
                    <a:pt x="225702" y="380987"/>
                  </a:lnTo>
                </a:path>
                <a:path w="5370195" h="381000">
                  <a:moveTo>
                    <a:pt x="893226" y="0"/>
                  </a:moveTo>
                  <a:lnTo>
                    <a:pt x="512239" y="380987"/>
                  </a:lnTo>
                </a:path>
                <a:path w="5370195" h="381000">
                  <a:moveTo>
                    <a:pt x="1179776" y="0"/>
                  </a:moveTo>
                  <a:lnTo>
                    <a:pt x="798789" y="380987"/>
                  </a:lnTo>
                </a:path>
                <a:path w="5370195" h="381000">
                  <a:moveTo>
                    <a:pt x="1466314" y="0"/>
                  </a:moveTo>
                  <a:lnTo>
                    <a:pt x="1085327" y="380987"/>
                  </a:lnTo>
                </a:path>
                <a:path w="5370195" h="381000">
                  <a:moveTo>
                    <a:pt x="1752864" y="0"/>
                  </a:moveTo>
                  <a:lnTo>
                    <a:pt x="1371877" y="380987"/>
                  </a:lnTo>
                </a:path>
                <a:path w="5370195" h="381000">
                  <a:moveTo>
                    <a:pt x="2039401" y="0"/>
                  </a:moveTo>
                  <a:lnTo>
                    <a:pt x="1658414" y="380987"/>
                  </a:lnTo>
                </a:path>
                <a:path w="5370195" h="381000">
                  <a:moveTo>
                    <a:pt x="2325951" y="0"/>
                  </a:moveTo>
                  <a:lnTo>
                    <a:pt x="1944964" y="380987"/>
                  </a:lnTo>
                </a:path>
                <a:path w="5370195" h="381000">
                  <a:moveTo>
                    <a:pt x="2612490" y="0"/>
                  </a:moveTo>
                  <a:lnTo>
                    <a:pt x="2231513" y="380987"/>
                  </a:lnTo>
                </a:path>
                <a:path w="5370195" h="381000">
                  <a:moveTo>
                    <a:pt x="2899039" y="0"/>
                  </a:moveTo>
                  <a:lnTo>
                    <a:pt x="2518052" y="380987"/>
                  </a:lnTo>
                </a:path>
                <a:path w="5370195" h="381000">
                  <a:moveTo>
                    <a:pt x="3185578" y="0"/>
                  </a:moveTo>
                  <a:lnTo>
                    <a:pt x="2804600" y="380987"/>
                  </a:lnTo>
                </a:path>
                <a:path w="5370195" h="381000">
                  <a:moveTo>
                    <a:pt x="3472126" y="0"/>
                  </a:moveTo>
                  <a:lnTo>
                    <a:pt x="3091139" y="380987"/>
                  </a:lnTo>
                </a:path>
                <a:path w="5370195" h="381000">
                  <a:moveTo>
                    <a:pt x="3758665" y="0"/>
                  </a:moveTo>
                  <a:lnTo>
                    <a:pt x="3377688" y="380987"/>
                  </a:lnTo>
                </a:path>
                <a:path w="5370195" h="381000">
                  <a:moveTo>
                    <a:pt x="4045214" y="0"/>
                  </a:moveTo>
                  <a:lnTo>
                    <a:pt x="3664227" y="380987"/>
                  </a:lnTo>
                </a:path>
                <a:path w="5370195" h="381000">
                  <a:moveTo>
                    <a:pt x="4331753" y="0"/>
                  </a:moveTo>
                  <a:lnTo>
                    <a:pt x="3950775" y="380987"/>
                  </a:lnTo>
                </a:path>
                <a:path w="5370195" h="381000">
                  <a:moveTo>
                    <a:pt x="4618301" y="0"/>
                  </a:moveTo>
                  <a:lnTo>
                    <a:pt x="4237314" y="380987"/>
                  </a:lnTo>
                </a:path>
                <a:path w="5370195" h="381000">
                  <a:moveTo>
                    <a:pt x="4904840" y="0"/>
                  </a:moveTo>
                  <a:lnTo>
                    <a:pt x="4523863" y="380987"/>
                  </a:lnTo>
                </a:path>
                <a:path w="5370195" h="381000">
                  <a:moveTo>
                    <a:pt x="5191389" y="0"/>
                  </a:moveTo>
                  <a:lnTo>
                    <a:pt x="4810402" y="380987"/>
                  </a:lnTo>
                </a:path>
                <a:path w="5370195" h="381000">
                  <a:moveTo>
                    <a:pt x="5369909" y="108029"/>
                  </a:moveTo>
                  <a:lnTo>
                    <a:pt x="5096952" y="380987"/>
                  </a:lnTo>
                </a:path>
              </a:pathLst>
            </a:custGeom>
            <a:ln w="106870">
              <a:solidFill>
                <a:srgbClr val="CD4B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999" y="1558302"/>
            <a:ext cx="1523365" cy="408305"/>
          </a:xfrm>
          <a:custGeom>
            <a:avLst/>
            <a:gdLst/>
            <a:ahLst/>
            <a:cxnLst/>
            <a:rect l="l" t="t" r="r" b="b"/>
            <a:pathLst>
              <a:path w="1523364" h="408305">
                <a:moveTo>
                  <a:pt x="1523187" y="0"/>
                </a:moveTo>
                <a:lnTo>
                  <a:pt x="0" y="0"/>
                </a:lnTo>
                <a:lnTo>
                  <a:pt x="0" y="36830"/>
                </a:lnTo>
                <a:lnTo>
                  <a:pt x="371513" y="36830"/>
                </a:lnTo>
                <a:lnTo>
                  <a:pt x="371513" y="408051"/>
                </a:lnTo>
                <a:lnTo>
                  <a:pt x="1151674" y="408051"/>
                </a:lnTo>
                <a:lnTo>
                  <a:pt x="1151674" y="36830"/>
                </a:lnTo>
                <a:lnTo>
                  <a:pt x="1523187" y="36830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558302"/>
            <a:ext cx="1038225" cy="407670"/>
          </a:xfrm>
          <a:custGeom>
            <a:avLst/>
            <a:gdLst/>
            <a:ahLst/>
            <a:cxnLst/>
            <a:rect l="l" t="t" r="r" b="b"/>
            <a:pathLst>
              <a:path w="1038225" h="407669">
                <a:moveTo>
                  <a:pt x="1038059" y="0"/>
                </a:moveTo>
                <a:lnTo>
                  <a:pt x="0" y="0"/>
                </a:lnTo>
                <a:lnTo>
                  <a:pt x="0" y="36830"/>
                </a:lnTo>
                <a:lnTo>
                  <a:pt x="0" y="407670"/>
                </a:lnTo>
                <a:lnTo>
                  <a:pt x="666559" y="407670"/>
                </a:lnTo>
                <a:lnTo>
                  <a:pt x="666559" y="36830"/>
                </a:lnTo>
                <a:lnTo>
                  <a:pt x="1038059" y="3683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200660">
              <a:lnSpc>
                <a:spcPts val="7320"/>
              </a:lnSpc>
            </a:pPr>
            <a:r>
              <a:rPr dirty="0" sz="6300" spc="-650"/>
              <a:t>OPDRACHT</a:t>
            </a:r>
            <a:r>
              <a:rPr dirty="0" sz="6300" spc="-650">
                <a:solidFill>
                  <a:srgbClr val="1D1D1B"/>
                </a:solidFill>
              </a:rPr>
              <a:t>#01</a:t>
            </a:r>
            <a:endParaRPr sz="6300"/>
          </a:p>
        </p:txBody>
      </p:sp>
      <p:sp>
        <p:nvSpPr>
          <p:cNvPr id="10" name="object 10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43106" y="1405360"/>
            <a:ext cx="3175635" cy="985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300" spc="-285">
                <a:solidFill>
                  <a:srgbClr val="FFDD00"/>
                </a:solidFill>
                <a:latin typeface="Calibri"/>
                <a:cs typeface="Calibri"/>
              </a:rPr>
              <a:t>VRAA</a:t>
            </a:r>
            <a:r>
              <a:rPr dirty="0" sz="6300" spc="-370">
                <a:solidFill>
                  <a:srgbClr val="FFDD00"/>
                </a:solidFill>
                <a:latin typeface="Calibri"/>
                <a:cs typeface="Calibri"/>
              </a:rPr>
              <a:t>G</a:t>
            </a:r>
            <a:r>
              <a:rPr dirty="0" sz="6300" spc="-505">
                <a:solidFill>
                  <a:srgbClr val="FFFFFF"/>
                </a:solidFill>
                <a:latin typeface="Calibri"/>
                <a:cs typeface="Calibri"/>
              </a:rPr>
              <a:t>#06</a:t>
            </a:r>
            <a:endParaRPr sz="6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9999" y="2698762"/>
            <a:ext cx="10242550" cy="4276725"/>
            <a:chOff x="449999" y="2698762"/>
            <a:chExt cx="10242550" cy="4276725"/>
          </a:xfrm>
        </p:grpSpPr>
        <p:sp>
          <p:nvSpPr>
            <p:cNvPr id="13" name="object 13"/>
            <p:cNvSpPr/>
            <p:nvPr/>
          </p:nvSpPr>
          <p:spPr>
            <a:xfrm>
              <a:off x="449999" y="2698762"/>
              <a:ext cx="10242550" cy="3492500"/>
            </a:xfrm>
            <a:custGeom>
              <a:avLst/>
              <a:gdLst/>
              <a:ahLst/>
              <a:cxnLst/>
              <a:rect l="l" t="t" r="r" b="b"/>
              <a:pathLst>
                <a:path w="10242550" h="3492500">
                  <a:moveTo>
                    <a:pt x="10242003" y="0"/>
                  </a:moveTo>
                  <a:lnTo>
                    <a:pt x="0" y="0"/>
                  </a:lnTo>
                  <a:lnTo>
                    <a:pt x="0" y="3492500"/>
                  </a:lnTo>
                  <a:lnTo>
                    <a:pt x="10242003" y="3492500"/>
                  </a:lnTo>
                  <a:lnTo>
                    <a:pt x="1024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1752" y="6540505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1749" y="6540505"/>
              <a:ext cx="6142355" cy="381000"/>
            </a:xfrm>
            <a:custGeom>
              <a:avLst/>
              <a:gdLst/>
              <a:ahLst/>
              <a:cxnLst/>
              <a:rect l="l" t="t" r="r" b="b"/>
              <a:pathLst>
                <a:path w="6142355" h="381000">
                  <a:moveTo>
                    <a:pt x="6142278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499"/>
                  </a:lnTo>
                  <a:lnTo>
                    <a:pt x="5031" y="234178"/>
                  </a:lnTo>
                  <a:lnTo>
                    <a:pt x="19363" y="274275"/>
                  </a:lnTo>
                  <a:lnTo>
                    <a:pt x="41851" y="309646"/>
                  </a:lnTo>
                  <a:lnTo>
                    <a:pt x="71353" y="339148"/>
                  </a:lnTo>
                  <a:lnTo>
                    <a:pt x="106724" y="361636"/>
                  </a:lnTo>
                  <a:lnTo>
                    <a:pt x="146821" y="375968"/>
                  </a:lnTo>
                  <a:lnTo>
                    <a:pt x="190500" y="380999"/>
                  </a:lnTo>
                  <a:lnTo>
                    <a:pt x="6142278" y="380999"/>
                  </a:lnTo>
                  <a:lnTo>
                    <a:pt x="6142278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34104" y="6540512"/>
              <a:ext cx="6090285" cy="381000"/>
            </a:xfrm>
            <a:custGeom>
              <a:avLst/>
              <a:gdLst/>
              <a:ahLst/>
              <a:cxnLst/>
              <a:rect l="l" t="t" r="r" b="b"/>
              <a:pathLst>
                <a:path w="6090284" h="381000">
                  <a:moveTo>
                    <a:pt x="320139" y="0"/>
                  </a:moveTo>
                  <a:lnTo>
                    <a:pt x="0" y="320139"/>
                  </a:lnTo>
                </a:path>
                <a:path w="6090284" h="381000">
                  <a:moveTo>
                    <a:pt x="606689" y="0"/>
                  </a:moveTo>
                  <a:lnTo>
                    <a:pt x="225702" y="380987"/>
                  </a:lnTo>
                </a:path>
                <a:path w="6090284" h="381000">
                  <a:moveTo>
                    <a:pt x="893226" y="0"/>
                  </a:moveTo>
                  <a:lnTo>
                    <a:pt x="512239" y="380987"/>
                  </a:lnTo>
                </a:path>
                <a:path w="6090284" h="381000">
                  <a:moveTo>
                    <a:pt x="1179776" y="0"/>
                  </a:moveTo>
                  <a:lnTo>
                    <a:pt x="798789" y="380987"/>
                  </a:lnTo>
                </a:path>
                <a:path w="6090284" h="381000">
                  <a:moveTo>
                    <a:pt x="1466314" y="0"/>
                  </a:moveTo>
                  <a:lnTo>
                    <a:pt x="1085327" y="380987"/>
                  </a:lnTo>
                </a:path>
                <a:path w="6090284" h="381000">
                  <a:moveTo>
                    <a:pt x="1752864" y="0"/>
                  </a:moveTo>
                  <a:lnTo>
                    <a:pt x="1371877" y="380987"/>
                  </a:lnTo>
                </a:path>
                <a:path w="6090284" h="381000">
                  <a:moveTo>
                    <a:pt x="2039401" y="0"/>
                  </a:moveTo>
                  <a:lnTo>
                    <a:pt x="1658414" y="380987"/>
                  </a:lnTo>
                </a:path>
                <a:path w="6090284" h="381000">
                  <a:moveTo>
                    <a:pt x="2325951" y="0"/>
                  </a:moveTo>
                  <a:lnTo>
                    <a:pt x="1944964" y="380987"/>
                  </a:lnTo>
                </a:path>
                <a:path w="6090284" h="381000">
                  <a:moveTo>
                    <a:pt x="2612490" y="0"/>
                  </a:moveTo>
                  <a:lnTo>
                    <a:pt x="2231513" y="380987"/>
                  </a:lnTo>
                </a:path>
                <a:path w="6090284" h="381000">
                  <a:moveTo>
                    <a:pt x="2899039" y="0"/>
                  </a:moveTo>
                  <a:lnTo>
                    <a:pt x="2518052" y="380987"/>
                  </a:lnTo>
                </a:path>
                <a:path w="6090284" h="381000">
                  <a:moveTo>
                    <a:pt x="3185578" y="0"/>
                  </a:moveTo>
                  <a:lnTo>
                    <a:pt x="2804600" y="380987"/>
                  </a:lnTo>
                </a:path>
                <a:path w="6090284" h="381000">
                  <a:moveTo>
                    <a:pt x="3472126" y="0"/>
                  </a:moveTo>
                  <a:lnTo>
                    <a:pt x="3091139" y="380987"/>
                  </a:lnTo>
                </a:path>
                <a:path w="6090284" h="381000">
                  <a:moveTo>
                    <a:pt x="3758665" y="0"/>
                  </a:moveTo>
                  <a:lnTo>
                    <a:pt x="3377688" y="380987"/>
                  </a:lnTo>
                </a:path>
                <a:path w="6090284" h="381000">
                  <a:moveTo>
                    <a:pt x="4045214" y="0"/>
                  </a:moveTo>
                  <a:lnTo>
                    <a:pt x="3664227" y="380987"/>
                  </a:lnTo>
                </a:path>
                <a:path w="6090284" h="381000">
                  <a:moveTo>
                    <a:pt x="4331753" y="0"/>
                  </a:moveTo>
                  <a:lnTo>
                    <a:pt x="3950775" y="380987"/>
                  </a:lnTo>
                </a:path>
                <a:path w="6090284" h="381000">
                  <a:moveTo>
                    <a:pt x="4618301" y="0"/>
                  </a:moveTo>
                  <a:lnTo>
                    <a:pt x="4237314" y="380987"/>
                  </a:lnTo>
                </a:path>
                <a:path w="6090284" h="381000">
                  <a:moveTo>
                    <a:pt x="4904840" y="0"/>
                  </a:moveTo>
                  <a:lnTo>
                    <a:pt x="4523863" y="380987"/>
                  </a:lnTo>
                </a:path>
                <a:path w="6090284" h="381000">
                  <a:moveTo>
                    <a:pt x="5191389" y="0"/>
                  </a:moveTo>
                  <a:lnTo>
                    <a:pt x="4810402" y="380987"/>
                  </a:lnTo>
                </a:path>
                <a:path w="6090284" h="381000">
                  <a:moveTo>
                    <a:pt x="5477939" y="0"/>
                  </a:moveTo>
                  <a:lnTo>
                    <a:pt x="5096952" y="380987"/>
                  </a:lnTo>
                </a:path>
                <a:path w="6090284" h="381000">
                  <a:moveTo>
                    <a:pt x="5764476" y="0"/>
                  </a:moveTo>
                  <a:lnTo>
                    <a:pt x="5383489" y="380987"/>
                  </a:lnTo>
                </a:path>
                <a:path w="6090284" h="381000">
                  <a:moveTo>
                    <a:pt x="6051027" y="0"/>
                  </a:moveTo>
                  <a:lnTo>
                    <a:pt x="5670039" y="380987"/>
                  </a:lnTo>
                </a:path>
                <a:path w="6090284" h="381000">
                  <a:moveTo>
                    <a:pt x="6089923" y="247641"/>
                  </a:moveTo>
                  <a:lnTo>
                    <a:pt x="5956577" y="380987"/>
                  </a:lnTo>
                </a:path>
              </a:pathLst>
            </a:custGeom>
            <a:ln w="106870">
              <a:solidFill>
                <a:srgbClr val="CD4B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01576" y="4570755"/>
              <a:ext cx="5093335" cy="2254250"/>
            </a:xfrm>
            <a:custGeom>
              <a:avLst/>
              <a:gdLst/>
              <a:ahLst/>
              <a:cxnLst/>
              <a:rect l="l" t="t" r="r" b="b"/>
              <a:pathLst>
                <a:path w="5093334" h="2254250">
                  <a:moveTo>
                    <a:pt x="5093208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5093208" y="2253996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81002" y="5174703"/>
              <a:ext cx="4956175" cy="1492885"/>
            </a:xfrm>
            <a:custGeom>
              <a:avLst/>
              <a:gdLst/>
              <a:ahLst/>
              <a:cxnLst/>
              <a:rect l="l" t="t" r="r" b="b"/>
              <a:pathLst>
                <a:path w="4956175" h="1492884">
                  <a:moveTo>
                    <a:pt x="0" y="1492796"/>
                  </a:moveTo>
                  <a:lnTo>
                    <a:pt x="4956035" y="1492796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149279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1002" y="4551705"/>
              <a:ext cx="4956035" cy="62301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15300" y="2881374"/>
            <a:ext cx="7970520" cy="2192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490"/>
              </a:lnSpc>
              <a:spcBef>
                <a:spcPts val="100"/>
              </a:spcBef>
            </a:pPr>
            <a:r>
              <a:rPr dirty="0" sz="4200" spc="-90">
                <a:solidFill>
                  <a:srgbClr val="1D1D1B"/>
                </a:solidFill>
                <a:latin typeface="Trebuchet MS"/>
                <a:cs typeface="Trebuchet MS"/>
              </a:rPr>
              <a:t>I</a:t>
            </a:r>
            <a:r>
              <a:rPr dirty="0" sz="4200" spc="105">
                <a:solidFill>
                  <a:srgbClr val="1D1D1B"/>
                </a:solidFill>
                <a:latin typeface="Trebuchet MS"/>
                <a:cs typeface="Trebuchet MS"/>
              </a:rPr>
              <a:t>S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204">
                <a:solidFill>
                  <a:srgbClr val="1D1D1B"/>
                </a:solidFill>
                <a:latin typeface="Trebuchet MS"/>
                <a:cs typeface="Trebuchet MS"/>
              </a:rPr>
              <a:t>I</a:t>
            </a:r>
            <a:r>
              <a:rPr dirty="0" sz="4200" spc="190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4200" spc="-85">
                <a:solidFill>
                  <a:srgbClr val="1D1D1B"/>
                </a:solidFill>
                <a:latin typeface="Trebuchet MS"/>
                <a:cs typeface="Trebuchet MS"/>
              </a:rPr>
              <a:t>TS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50">
                <a:solidFill>
                  <a:srgbClr val="1D1D1B"/>
                </a:solidFill>
                <a:latin typeface="Trebuchet MS"/>
                <a:cs typeface="Trebuchet MS"/>
              </a:rPr>
              <a:t>W</a:t>
            </a:r>
            <a:r>
              <a:rPr dirty="0" sz="4200" spc="-31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-275">
                <a:solidFill>
                  <a:srgbClr val="1D1D1B"/>
                </a:solidFill>
                <a:latin typeface="Trebuchet MS"/>
                <a:cs typeface="Trebuchet MS"/>
              </a:rPr>
              <a:t>T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175">
                <a:solidFill>
                  <a:srgbClr val="1D1D1B"/>
                </a:solidFill>
                <a:latin typeface="Trebuchet MS"/>
                <a:cs typeface="Trebuchet MS"/>
              </a:rPr>
              <a:t>N</a:t>
            </a:r>
            <a:r>
              <a:rPr dirty="0" sz="4200" spc="-13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55">
                <a:solidFill>
                  <a:srgbClr val="1D1D1B"/>
                </a:solidFill>
                <a:latin typeface="Trebuchet MS"/>
                <a:cs typeface="Trebuchet MS"/>
              </a:rPr>
              <a:t>G</a:t>
            </a:r>
            <a:r>
              <a:rPr dirty="0" sz="4200" spc="80">
                <a:solidFill>
                  <a:srgbClr val="1D1D1B"/>
                </a:solidFill>
                <a:latin typeface="Trebuchet MS"/>
                <a:cs typeface="Trebuchet MS"/>
              </a:rPr>
              <a:t>E</a:t>
            </a:r>
            <a:r>
              <a:rPr dirty="0" sz="4200" spc="275">
                <a:solidFill>
                  <a:srgbClr val="1D1D1B"/>
                </a:solidFill>
                <a:latin typeface="Trebuchet MS"/>
                <a:cs typeface="Trebuchet MS"/>
              </a:rPr>
              <a:t>M</a:t>
            </a:r>
            <a:r>
              <a:rPr dirty="0" sz="4200" spc="15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-6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4200" spc="-160">
                <a:solidFill>
                  <a:srgbClr val="1D1D1B"/>
                </a:solidFill>
                <a:latin typeface="Trebuchet MS"/>
                <a:cs typeface="Trebuchet MS"/>
              </a:rPr>
              <a:t>KT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90">
                <a:solidFill>
                  <a:srgbClr val="1D1D1B"/>
                </a:solidFill>
                <a:latin typeface="Trebuchet MS"/>
                <a:cs typeface="Trebuchet MS"/>
              </a:rPr>
              <a:t>I</a:t>
            </a:r>
            <a:r>
              <a:rPr dirty="0" sz="4200" spc="105">
                <a:solidFill>
                  <a:srgbClr val="1D1D1B"/>
                </a:solidFill>
                <a:latin typeface="Trebuchet MS"/>
                <a:cs typeface="Trebuchet MS"/>
              </a:rPr>
              <a:t>S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35">
                <a:solidFill>
                  <a:srgbClr val="1D1D1B"/>
                </a:solidFill>
                <a:latin typeface="Trebuchet MS"/>
                <a:cs typeface="Trebuchet MS"/>
              </a:rPr>
              <a:t>É</a:t>
            </a:r>
            <a:r>
              <a:rPr dirty="0" sz="4200" spc="300">
                <a:solidFill>
                  <a:srgbClr val="1D1D1B"/>
                </a:solidFill>
                <a:latin typeface="Trebuchet MS"/>
                <a:cs typeface="Trebuchet MS"/>
              </a:rPr>
              <a:t>C</a:t>
            </a:r>
            <a:r>
              <a:rPr dirty="0" sz="4200" spc="110">
                <a:solidFill>
                  <a:srgbClr val="1D1D1B"/>
                </a:solidFill>
                <a:latin typeface="Trebuchet MS"/>
                <a:cs typeface="Trebuchet MS"/>
              </a:rPr>
              <a:t>H</a:t>
            </a:r>
            <a:r>
              <a:rPr dirty="0" sz="4200" spc="10">
                <a:solidFill>
                  <a:srgbClr val="1D1D1B"/>
                </a:solidFill>
                <a:latin typeface="Trebuchet MS"/>
                <a:cs typeface="Trebuchet MS"/>
              </a:rPr>
              <a:t>T?</a:t>
            </a:r>
            <a:endParaRPr sz="4200">
              <a:latin typeface="Trebuchet MS"/>
              <a:cs typeface="Trebuchet MS"/>
            </a:endParaRPr>
          </a:p>
          <a:p>
            <a:pPr marL="16510">
              <a:lnSpc>
                <a:spcPts val="4850"/>
              </a:lnSpc>
            </a:pPr>
            <a:r>
              <a:rPr dirty="0" sz="4500" spc="450">
                <a:solidFill>
                  <a:srgbClr val="1EB67A"/>
                </a:solidFill>
                <a:latin typeface="Calibri"/>
                <a:cs typeface="Calibri"/>
              </a:rPr>
              <a:t>J</a:t>
            </a:r>
            <a:r>
              <a:rPr dirty="0" sz="4500" spc="-135">
                <a:solidFill>
                  <a:srgbClr val="1EB67A"/>
                </a:solidFill>
                <a:latin typeface="Calibri"/>
                <a:cs typeface="Calibri"/>
              </a:rPr>
              <a:t>A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1165">
                <a:solidFill>
                  <a:srgbClr val="1EB67A"/>
                </a:solidFill>
                <a:latin typeface="Calibri"/>
                <a:cs typeface="Calibri"/>
              </a:rPr>
              <a:t>1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50">
                <a:solidFill>
                  <a:srgbClr val="1EB67A"/>
                </a:solidFill>
                <a:latin typeface="Calibri"/>
                <a:cs typeface="Calibri"/>
              </a:rPr>
              <a:t>/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650">
                <a:solidFill>
                  <a:srgbClr val="1EB67A"/>
                </a:solidFill>
                <a:latin typeface="Calibri"/>
                <a:cs typeface="Calibri"/>
              </a:rPr>
              <a:t>N</a:t>
            </a:r>
            <a:r>
              <a:rPr dirty="0" sz="4500" spc="-47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53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470">
                <a:solidFill>
                  <a:srgbClr val="1EB67A"/>
                </a:solidFill>
                <a:latin typeface="Calibri"/>
                <a:cs typeface="Calibri"/>
              </a:rPr>
              <a:t>0</a:t>
            </a:r>
            <a:endParaRPr sz="4500">
              <a:latin typeface="Calibri"/>
              <a:cs typeface="Calibri"/>
            </a:endParaRPr>
          </a:p>
          <a:p>
            <a:pPr marL="4743450">
              <a:lnSpc>
                <a:spcPct val="100000"/>
              </a:lnSpc>
              <a:spcBef>
                <a:spcPts val="4120"/>
              </a:spcBef>
              <a:tabLst>
                <a:tab pos="6289675" algn="l"/>
              </a:tabLst>
            </a:pPr>
            <a:r>
              <a:rPr dirty="0" sz="3000" spc="-265">
                <a:solidFill>
                  <a:srgbClr val="FFFFFF"/>
                </a:solidFill>
                <a:latin typeface="Calibri"/>
                <a:cs typeface="Calibri"/>
              </a:rPr>
              <a:t>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01121" y="4589383"/>
            <a:ext cx="1266825" cy="484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05358" y="5299061"/>
            <a:ext cx="2920365" cy="11544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388620" marR="5080" indent="-376555">
              <a:lnSpc>
                <a:spcPts val="4230"/>
              </a:lnSpc>
              <a:spcBef>
                <a:spcPts val="595"/>
              </a:spcBef>
            </a:pPr>
            <a:r>
              <a:rPr dirty="0" sz="3850" spc="-310">
                <a:solidFill>
                  <a:srgbClr val="1D1D1B"/>
                </a:solidFill>
                <a:latin typeface="Calibri"/>
                <a:cs typeface="Calibri"/>
              </a:rPr>
              <a:t>Cod</a:t>
            </a:r>
            <a:r>
              <a:rPr dirty="0" sz="3850" spc="-380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50">
                <a:solidFill>
                  <a:srgbClr val="1D1D1B"/>
                </a:solidFill>
                <a:latin typeface="Calibri"/>
                <a:cs typeface="Calibri"/>
              </a:rPr>
              <a:t>be</a:t>
            </a:r>
            <a:r>
              <a:rPr dirty="0" sz="3850" spc="-180">
                <a:solidFill>
                  <a:srgbClr val="1D1D1B"/>
                </a:solidFill>
                <a:latin typeface="Calibri"/>
                <a:cs typeface="Calibri"/>
              </a:rPr>
              <a:t>s</a:t>
            </a:r>
            <a:r>
              <a:rPr dirty="0" sz="3850" spc="55">
                <a:solidFill>
                  <a:srgbClr val="1D1D1B"/>
                </a:solidFill>
                <a:latin typeface="Calibri"/>
                <a:cs typeface="Calibri"/>
              </a:rPr>
              <a:t>ta</a:t>
            </a:r>
            <a:r>
              <a:rPr dirty="0" sz="3850" spc="-21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3850" spc="-60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20">
                <a:solidFill>
                  <a:srgbClr val="1D1D1B"/>
                </a:solidFill>
                <a:latin typeface="Calibri"/>
                <a:cs typeface="Calibri"/>
              </a:rPr>
              <a:t>nu  </a:t>
            </a:r>
            <a:r>
              <a:rPr dirty="0" sz="3850" spc="-160">
                <a:solidFill>
                  <a:srgbClr val="1D1D1B"/>
                </a:solidFill>
                <a:latin typeface="Calibri"/>
                <a:cs typeface="Calibri"/>
              </a:rPr>
              <a:t>ui</a:t>
            </a:r>
            <a:r>
              <a:rPr dirty="0" sz="3850" spc="-225">
                <a:solidFill>
                  <a:srgbClr val="1D1D1B"/>
                </a:solidFill>
                <a:latin typeface="Calibri"/>
                <a:cs typeface="Calibri"/>
              </a:rPr>
              <a:t>t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95">
                <a:solidFill>
                  <a:srgbClr val="1D1D1B"/>
                </a:solidFill>
                <a:latin typeface="Calibri"/>
                <a:cs typeface="Calibri"/>
              </a:rPr>
              <a:t>6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50">
                <a:solidFill>
                  <a:srgbClr val="1D1D1B"/>
                </a:solidFill>
                <a:latin typeface="Calibri"/>
                <a:cs typeface="Calibri"/>
              </a:rPr>
              <a:t>c</a:t>
            </a:r>
            <a:r>
              <a:rPr dirty="0" sz="3850" spc="-450">
                <a:solidFill>
                  <a:srgbClr val="1D1D1B"/>
                </a:solidFill>
                <a:latin typeface="Calibri"/>
                <a:cs typeface="Calibri"/>
              </a:rPr>
              <a:t>i</a:t>
            </a:r>
            <a:r>
              <a:rPr dirty="0" sz="3850" spc="-40">
                <a:solidFill>
                  <a:srgbClr val="1D1D1B"/>
                </a:solidFill>
                <a:latin typeface="Calibri"/>
                <a:cs typeface="Calibri"/>
              </a:rPr>
              <a:t>jfers.</a:t>
            </a:r>
            <a:endParaRPr sz="3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999" y="1558302"/>
            <a:ext cx="1523365" cy="408305"/>
          </a:xfrm>
          <a:custGeom>
            <a:avLst/>
            <a:gdLst/>
            <a:ahLst/>
            <a:cxnLst/>
            <a:rect l="l" t="t" r="r" b="b"/>
            <a:pathLst>
              <a:path w="1523364" h="408305">
                <a:moveTo>
                  <a:pt x="1523187" y="0"/>
                </a:moveTo>
                <a:lnTo>
                  <a:pt x="0" y="0"/>
                </a:lnTo>
                <a:lnTo>
                  <a:pt x="0" y="36830"/>
                </a:lnTo>
                <a:lnTo>
                  <a:pt x="371513" y="36830"/>
                </a:lnTo>
                <a:lnTo>
                  <a:pt x="371513" y="408051"/>
                </a:lnTo>
                <a:lnTo>
                  <a:pt x="1151674" y="408051"/>
                </a:lnTo>
                <a:lnTo>
                  <a:pt x="1151674" y="36830"/>
                </a:lnTo>
                <a:lnTo>
                  <a:pt x="1523187" y="36830"/>
                </a:lnTo>
                <a:lnTo>
                  <a:pt x="152318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700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1532" y="8"/>
            <a:ext cx="408940" cy="1558290"/>
          </a:xfrm>
          <a:custGeom>
            <a:avLst/>
            <a:gdLst/>
            <a:ahLst/>
            <a:cxnLst/>
            <a:rect l="l" t="t" r="r" b="b"/>
            <a:pathLst>
              <a:path w="408939" h="1558290">
                <a:moveTo>
                  <a:pt x="408660" y="0"/>
                </a:moveTo>
                <a:lnTo>
                  <a:pt x="0" y="0"/>
                </a:lnTo>
                <a:lnTo>
                  <a:pt x="0" y="1557667"/>
                </a:lnTo>
                <a:lnTo>
                  <a:pt x="408660" y="1557667"/>
                </a:lnTo>
                <a:lnTo>
                  <a:pt x="40866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5745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60" y="449990"/>
                </a:lnTo>
                <a:lnTo>
                  <a:pt x="408660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8323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39" h="450215">
                <a:moveTo>
                  <a:pt x="0" y="449990"/>
                </a:moveTo>
                <a:lnTo>
                  <a:pt x="408673" y="449990"/>
                </a:lnTo>
                <a:lnTo>
                  <a:pt x="408673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558302"/>
            <a:ext cx="1038225" cy="407670"/>
          </a:xfrm>
          <a:custGeom>
            <a:avLst/>
            <a:gdLst/>
            <a:ahLst/>
            <a:cxnLst/>
            <a:rect l="l" t="t" r="r" b="b"/>
            <a:pathLst>
              <a:path w="1038225" h="407669">
                <a:moveTo>
                  <a:pt x="1038059" y="0"/>
                </a:moveTo>
                <a:lnTo>
                  <a:pt x="0" y="0"/>
                </a:lnTo>
                <a:lnTo>
                  <a:pt x="0" y="36830"/>
                </a:lnTo>
                <a:lnTo>
                  <a:pt x="0" y="407670"/>
                </a:lnTo>
                <a:lnTo>
                  <a:pt x="666559" y="407670"/>
                </a:lnTo>
                <a:lnTo>
                  <a:pt x="666559" y="36830"/>
                </a:lnTo>
                <a:lnTo>
                  <a:pt x="1038059" y="36830"/>
                </a:lnTo>
                <a:lnTo>
                  <a:pt x="103805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418" y="8"/>
            <a:ext cx="408940" cy="450215"/>
          </a:xfrm>
          <a:custGeom>
            <a:avLst/>
            <a:gdLst/>
            <a:ahLst/>
            <a:cxnLst/>
            <a:rect l="l" t="t" r="r" b="b"/>
            <a:pathLst>
              <a:path w="408940" h="450215">
                <a:moveTo>
                  <a:pt x="0" y="449990"/>
                </a:moveTo>
                <a:lnTo>
                  <a:pt x="408647" y="449990"/>
                </a:lnTo>
                <a:lnTo>
                  <a:pt x="408647" y="0"/>
                </a:lnTo>
                <a:lnTo>
                  <a:pt x="0" y="0"/>
                </a:lnTo>
                <a:lnTo>
                  <a:pt x="0" y="4499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9999" y="449999"/>
            <a:ext cx="4356100" cy="1008380"/>
          </a:xfrm>
          <a:prstGeom prst="rect"/>
          <a:solidFill>
            <a:srgbClr val="FFDD00"/>
          </a:solidFill>
        </p:spPr>
        <p:txBody>
          <a:bodyPr wrap="square" lIns="0" tIns="0" rIns="0" bIns="0" rtlCol="0" vert="horz">
            <a:spAutoFit/>
          </a:bodyPr>
          <a:lstStyle/>
          <a:p>
            <a:pPr marL="200660">
              <a:lnSpc>
                <a:spcPts val="7320"/>
              </a:lnSpc>
            </a:pPr>
            <a:r>
              <a:rPr dirty="0" sz="6300" spc="-650"/>
              <a:t>OPDRACHT</a:t>
            </a:r>
            <a:r>
              <a:rPr dirty="0" sz="6300" spc="-650">
                <a:solidFill>
                  <a:srgbClr val="1D1D1B"/>
                </a:solidFill>
              </a:rPr>
              <a:t>#01</a:t>
            </a:r>
            <a:endParaRPr sz="6300"/>
          </a:p>
        </p:txBody>
      </p:sp>
      <p:sp>
        <p:nvSpPr>
          <p:cNvPr id="10" name="object 10"/>
          <p:cNvSpPr/>
          <p:nvPr/>
        </p:nvSpPr>
        <p:spPr>
          <a:xfrm>
            <a:off x="449999" y="1457794"/>
            <a:ext cx="4356100" cy="1008380"/>
          </a:xfrm>
          <a:custGeom>
            <a:avLst/>
            <a:gdLst/>
            <a:ahLst/>
            <a:cxnLst/>
            <a:rect l="l" t="t" r="r" b="b"/>
            <a:pathLst>
              <a:path w="4356100" h="1008380">
                <a:moveTo>
                  <a:pt x="4355998" y="0"/>
                </a:moveTo>
                <a:lnTo>
                  <a:pt x="0" y="0"/>
                </a:lnTo>
                <a:lnTo>
                  <a:pt x="0" y="1007783"/>
                </a:lnTo>
                <a:lnTo>
                  <a:pt x="4355998" y="1007783"/>
                </a:lnTo>
                <a:lnTo>
                  <a:pt x="43559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47109" y="1405360"/>
            <a:ext cx="3168015" cy="985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300" spc="-385">
                <a:solidFill>
                  <a:srgbClr val="FFDD00"/>
                </a:solidFill>
                <a:latin typeface="Calibri"/>
                <a:cs typeface="Calibri"/>
              </a:rPr>
              <a:t>VRAAG</a:t>
            </a:r>
            <a:r>
              <a:rPr dirty="0" sz="6300" spc="-385">
                <a:solidFill>
                  <a:srgbClr val="FFFFFF"/>
                </a:solidFill>
                <a:latin typeface="Calibri"/>
                <a:cs typeface="Calibri"/>
              </a:rPr>
              <a:t>#07</a:t>
            </a:r>
            <a:endParaRPr sz="6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9999" y="2698762"/>
            <a:ext cx="10242550" cy="3492500"/>
          </a:xfrm>
          <a:custGeom>
            <a:avLst/>
            <a:gdLst/>
            <a:ahLst/>
            <a:cxnLst/>
            <a:rect l="l" t="t" r="r" b="b"/>
            <a:pathLst>
              <a:path w="10242550" h="3492500">
                <a:moveTo>
                  <a:pt x="10242003" y="0"/>
                </a:moveTo>
                <a:lnTo>
                  <a:pt x="0" y="0"/>
                </a:lnTo>
                <a:lnTo>
                  <a:pt x="0" y="3492500"/>
                </a:lnTo>
                <a:lnTo>
                  <a:pt x="10242003" y="3492500"/>
                </a:lnTo>
                <a:lnTo>
                  <a:pt x="1024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15300" y="2881374"/>
            <a:ext cx="8944610" cy="120459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 marR="5080">
              <a:lnSpc>
                <a:spcPts val="4240"/>
              </a:lnSpc>
              <a:spcBef>
                <a:spcPts val="905"/>
              </a:spcBef>
            </a:pPr>
            <a:r>
              <a:rPr dirty="0" sz="4200" spc="25">
                <a:solidFill>
                  <a:srgbClr val="1D1D1B"/>
                </a:solidFill>
                <a:latin typeface="Trebuchet MS"/>
                <a:cs typeface="Trebuchet MS"/>
              </a:rPr>
              <a:t>ALS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114">
                <a:solidFill>
                  <a:srgbClr val="1D1D1B"/>
                </a:solidFill>
                <a:latin typeface="Trebuchet MS"/>
                <a:cs typeface="Trebuchet MS"/>
              </a:rPr>
              <a:t>ER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80">
                <a:solidFill>
                  <a:srgbClr val="1D1D1B"/>
                </a:solidFill>
                <a:latin typeface="Trebuchet MS"/>
                <a:cs typeface="Trebuchet MS"/>
              </a:rPr>
              <a:t>EEN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25">
                <a:solidFill>
                  <a:srgbClr val="1D1D1B"/>
                </a:solidFill>
                <a:latin typeface="Trebuchet MS"/>
                <a:cs typeface="Trebuchet MS"/>
              </a:rPr>
              <a:t>KOPIE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45">
                <a:solidFill>
                  <a:srgbClr val="1D1D1B"/>
                </a:solidFill>
                <a:latin typeface="Trebuchet MS"/>
                <a:cs typeface="Trebuchet MS"/>
              </a:rPr>
              <a:t>VAN</a:t>
            </a:r>
            <a:r>
              <a:rPr dirty="0" sz="4200" spc="-2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80">
                <a:solidFill>
                  <a:srgbClr val="1D1D1B"/>
                </a:solidFill>
                <a:latin typeface="Trebuchet MS"/>
                <a:cs typeface="Trebuchet MS"/>
              </a:rPr>
              <a:t>JOU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ZOU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50">
                <a:solidFill>
                  <a:srgbClr val="1D1D1B"/>
                </a:solidFill>
                <a:latin typeface="Trebuchet MS"/>
                <a:cs typeface="Trebuchet MS"/>
              </a:rPr>
              <a:t>ZIJN, </a:t>
            </a:r>
            <a:r>
              <a:rPr dirty="0" sz="4200" spc="-12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60">
                <a:solidFill>
                  <a:srgbClr val="1D1D1B"/>
                </a:solidFill>
                <a:latin typeface="Trebuchet MS"/>
                <a:cs typeface="Trebuchet MS"/>
              </a:rPr>
              <a:t>ZOUDEN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-30">
                <a:solidFill>
                  <a:srgbClr val="1D1D1B"/>
                </a:solidFill>
                <a:latin typeface="Trebuchet MS"/>
                <a:cs typeface="Trebuchet MS"/>
              </a:rPr>
              <a:t>JULLIE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95">
                <a:solidFill>
                  <a:srgbClr val="1D1D1B"/>
                </a:solidFill>
                <a:latin typeface="Trebuchet MS"/>
                <a:cs typeface="Trebuchet MS"/>
              </a:rPr>
              <a:t>DAN</a:t>
            </a:r>
            <a:r>
              <a:rPr dirty="0" sz="4200" spc="-2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35">
                <a:solidFill>
                  <a:srgbClr val="1D1D1B"/>
                </a:solidFill>
                <a:latin typeface="Trebuchet MS"/>
                <a:cs typeface="Trebuchet MS"/>
              </a:rPr>
              <a:t>BEVRIEND</a:t>
            </a:r>
            <a:r>
              <a:rPr dirty="0" sz="4200" spc="-2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4200" spc="85">
                <a:solidFill>
                  <a:srgbClr val="1D1D1B"/>
                </a:solidFill>
                <a:latin typeface="Trebuchet MS"/>
                <a:cs typeface="Trebuchet MS"/>
              </a:rPr>
              <a:t>ZIJN?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294" y="3920582"/>
            <a:ext cx="29362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450">
                <a:solidFill>
                  <a:srgbClr val="1EB67A"/>
                </a:solidFill>
                <a:latin typeface="Calibri"/>
                <a:cs typeface="Calibri"/>
              </a:rPr>
              <a:t>J</a:t>
            </a:r>
            <a:r>
              <a:rPr dirty="0" sz="4500" spc="-135">
                <a:solidFill>
                  <a:srgbClr val="1EB67A"/>
                </a:solidFill>
                <a:latin typeface="Calibri"/>
                <a:cs typeface="Calibri"/>
              </a:rPr>
              <a:t>A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1165">
                <a:solidFill>
                  <a:srgbClr val="1EB67A"/>
                </a:solidFill>
                <a:latin typeface="Calibri"/>
                <a:cs typeface="Calibri"/>
              </a:rPr>
              <a:t>1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50">
                <a:solidFill>
                  <a:srgbClr val="1EB67A"/>
                </a:solidFill>
                <a:latin typeface="Calibri"/>
                <a:cs typeface="Calibri"/>
              </a:rPr>
              <a:t>/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650">
                <a:solidFill>
                  <a:srgbClr val="1EB67A"/>
                </a:solidFill>
                <a:latin typeface="Calibri"/>
                <a:cs typeface="Calibri"/>
              </a:rPr>
              <a:t>N</a:t>
            </a:r>
            <a:r>
              <a:rPr dirty="0" sz="4500" spc="-47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535">
                <a:solidFill>
                  <a:srgbClr val="1EB67A"/>
                </a:solidFill>
                <a:latin typeface="Calibri"/>
                <a:cs typeface="Calibri"/>
              </a:rPr>
              <a:t>E</a:t>
            </a:r>
            <a:r>
              <a:rPr dirty="0" sz="4500" spc="-9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850">
                <a:solidFill>
                  <a:srgbClr val="1EB67A"/>
                </a:solidFill>
                <a:latin typeface="Calibri"/>
                <a:cs typeface="Calibri"/>
              </a:rPr>
              <a:t>=</a:t>
            </a:r>
            <a:r>
              <a:rPr dirty="0" sz="4500" spc="-120">
                <a:solidFill>
                  <a:srgbClr val="1EB67A"/>
                </a:solidFill>
                <a:latin typeface="Calibri"/>
                <a:cs typeface="Calibri"/>
              </a:rPr>
              <a:t> </a:t>
            </a:r>
            <a:r>
              <a:rPr dirty="0" sz="4500" spc="-470">
                <a:solidFill>
                  <a:srgbClr val="1EB67A"/>
                </a:solidFill>
                <a:latin typeface="Calibri"/>
                <a:cs typeface="Calibri"/>
              </a:rPr>
              <a:t>0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0447" y="4551705"/>
            <a:ext cx="10114915" cy="2423795"/>
            <a:chOff x="480447" y="4551705"/>
            <a:chExt cx="10114915" cy="2423795"/>
          </a:xfrm>
        </p:grpSpPr>
        <p:sp>
          <p:nvSpPr>
            <p:cNvPr id="16" name="object 16"/>
            <p:cNvSpPr/>
            <p:nvPr/>
          </p:nvSpPr>
          <p:spPr>
            <a:xfrm>
              <a:off x="672250" y="6508757"/>
              <a:ext cx="9365615" cy="444500"/>
            </a:xfrm>
            <a:custGeom>
              <a:avLst/>
              <a:gdLst/>
              <a:ahLst/>
              <a:cxnLst/>
              <a:rect l="l" t="t" r="r" b="b"/>
              <a:pathLst>
                <a:path w="9365615" h="444500">
                  <a:moveTo>
                    <a:pt x="0" y="444499"/>
                  </a:moveTo>
                  <a:lnTo>
                    <a:pt x="9365500" y="444499"/>
                  </a:lnTo>
                  <a:lnTo>
                    <a:pt x="9365500" y="0"/>
                  </a:lnTo>
                  <a:lnTo>
                    <a:pt x="0" y="0"/>
                  </a:lnTo>
                  <a:lnTo>
                    <a:pt x="0" y="44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1752" y="6540505"/>
              <a:ext cx="9746615" cy="381000"/>
            </a:xfrm>
            <a:custGeom>
              <a:avLst/>
              <a:gdLst/>
              <a:ahLst/>
              <a:cxnLst/>
              <a:rect l="l" t="t" r="r" b="b"/>
              <a:pathLst>
                <a:path w="9746615" h="381000">
                  <a:moveTo>
                    <a:pt x="9556000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9556000" y="380999"/>
                  </a:lnTo>
                  <a:lnTo>
                    <a:pt x="9599679" y="375968"/>
                  </a:lnTo>
                  <a:lnTo>
                    <a:pt x="9639776" y="361636"/>
                  </a:lnTo>
                  <a:lnTo>
                    <a:pt x="9675147" y="339148"/>
                  </a:lnTo>
                  <a:lnTo>
                    <a:pt x="9704648" y="309646"/>
                  </a:lnTo>
                  <a:lnTo>
                    <a:pt x="9727137" y="274275"/>
                  </a:lnTo>
                  <a:lnTo>
                    <a:pt x="9741469" y="234178"/>
                  </a:lnTo>
                  <a:lnTo>
                    <a:pt x="9746500" y="190499"/>
                  </a:lnTo>
                  <a:lnTo>
                    <a:pt x="9741469" y="146821"/>
                  </a:lnTo>
                  <a:lnTo>
                    <a:pt x="9727137" y="106724"/>
                  </a:lnTo>
                  <a:lnTo>
                    <a:pt x="9704648" y="71353"/>
                  </a:lnTo>
                  <a:lnTo>
                    <a:pt x="9675147" y="41851"/>
                  </a:lnTo>
                  <a:lnTo>
                    <a:pt x="9639776" y="19363"/>
                  </a:lnTo>
                  <a:lnTo>
                    <a:pt x="9599679" y="5031"/>
                  </a:lnTo>
                  <a:lnTo>
                    <a:pt x="95560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81751" y="6540505"/>
              <a:ext cx="6862445" cy="381000"/>
            </a:xfrm>
            <a:custGeom>
              <a:avLst/>
              <a:gdLst/>
              <a:ahLst/>
              <a:cxnLst/>
              <a:rect l="l" t="t" r="r" b="b"/>
              <a:pathLst>
                <a:path w="6862445" h="381000">
                  <a:moveTo>
                    <a:pt x="6862279" y="0"/>
                  </a:moveTo>
                  <a:lnTo>
                    <a:pt x="190500" y="0"/>
                  </a:lnTo>
                  <a:lnTo>
                    <a:pt x="146817" y="5031"/>
                  </a:lnTo>
                  <a:lnTo>
                    <a:pt x="106718" y="19363"/>
                  </a:lnTo>
                  <a:lnTo>
                    <a:pt x="71348" y="41851"/>
                  </a:lnTo>
                  <a:lnTo>
                    <a:pt x="41847" y="71353"/>
                  </a:lnTo>
                  <a:lnTo>
                    <a:pt x="19361" y="106724"/>
                  </a:lnTo>
                  <a:lnTo>
                    <a:pt x="5030" y="146821"/>
                  </a:lnTo>
                  <a:lnTo>
                    <a:pt x="0" y="190499"/>
                  </a:lnTo>
                  <a:lnTo>
                    <a:pt x="5030" y="234178"/>
                  </a:lnTo>
                  <a:lnTo>
                    <a:pt x="19361" y="274275"/>
                  </a:lnTo>
                  <a:lnTo>
                    <a:pt x="41847" y="309646"/>
                  </a:lnTo>
                  <a:lnTo>
                    <a:pt x="71348" y="339148"/>
                  </a:lnTo>
                  <a:lnTo>
                    <a:pt x="106718" y="361636"/>
                  </a:lnTo>
                  <a:lnTo>
                    <a:pt x="146817" y="375968"/>
                  </a:lnTo>
                  <a:lnTo>
                    <a:pt x="190500" y="380999"/>
                  </a:lnTo>
                  <a:lnTo>
                    <a:pt x="6862279" y="380999"/>
                  </a:lnTo>
                  <a:lnTo>
                    <a:pt x="686227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34104" y="6540512"/>
              <a:ext cx="6810375" cy="381000"/>
            </a:xfrm>
            <a:custGeom>
              <a:avLst/>
              <a:gdLst/>
              <a:ahLst/>
              <a:cxnLst/>
              <a:rect l="l" t="t" r="r" b="b"/>
              <a:pathLst>
                <a:path w="6810375" h="381000">
                  <a:moveTo>
                    <a:pt x="320139" y="0"/>
                  </a:moveTo>
                  <a:lnTo>
                    <a:pt x="0" y="320139"/>
                  </a:lnTo>
                </a:path>
                <a:path w="6810375" h="381000">
                  <a:moveTo>
                    <a:pt x="606689" y="0"/>
                  </a:moveTo>
                  <a:lnTo>
                    <a:pt x="225702" y="380987"/>
                  </a:lnTo>
                </a:path>
                <a:path w="6810375" h="381000">
                  <a:moveTo>
                    <a:pt x="893226" y="0"/>
                  </a:moveTo>
                  <a:lnTo>
                    <a:pt x="512239" y="380987"/>
                  </a:lnTo>
                </a:path>
                <a:path w="6810375" h="381000">
                  <a:moveTo>
                    <a:pt x="1179776" y="0"/>
                  </a:moveTo>
                  <a:lnTo>
                    <a:pt x="798789" y="380987"/>
                  </a:lnTo>
                </a:path>
                <a:path w="6810375" h="381000">
                  <a:moveTo>
                    <a:pt x="1466314" y="0"/>
                  </a:moveTo>
                  <a:lnTo>
                    <a:pt x="1085327" y="380987"/>
                  </a:lnTo>
                </a:path>
                <a:path w="6810375" h="381000">
                  <a:moveTo>
                    <a:pt x="1752864" y="0"/>
                  </a:moveTo>
                  <a:lnTo>
                    <a:pt x="1371877" y="380987"/>
                  </a:lnTo>
                </a:path>
                <a:path w="6810375" h="381000">
                  <a:moveTo>
                    <a:pt x="2039401" y="0"/>
                  </a:moveTo>
                  <a:lnTo>
                    <a:pt x="1658414" y="380987"/>
                  </a:lnTo>
                </a:path>
                <a:path w="6810375" h="381000">
                  <a:moveTo>
                    <a:pt x="2325951" y="0"/>
                  </a:moveTo>
                  <a:lnTo>
                    <a:pt x="1944964" y="380987"/>
                  </a:lnTo>
                </a:path>
                <a:path w="6810375" h="381000">
                  <a:moveTo>
                    <a:pt x="2612490" y="0"/>
                  </a:moveTo>
                  <a:lnTo>
                    <a:pt x="2231513" y="380987"/>
                  </a:lnTo>
                </a:path>
                <a:path w="6810375" h="381000">
                  <a:moveTo>
                    <a:pt x="2899039" y="0"/>
                  </a:moveTo>
                  <a:lnTo>
                    <a:pt x="2518052" y="380987"/>
                  </a:lnTo>
                </a:path>
                <a:path w="6810375" h="381000">
                  <a:moveTo>
                    <a:pt x="3185578" y="0"/>
                  </a:moveTo>
                  <a:lnTo>
                    <a:pt x="2804600" y="380987"/>
                  </a:lnTo>
                </a:path>
                <a:path w="6810375" h="381000">
                  <a:moveTo>
                    <a:pt x="3472126" y="0"/>
                  </a:moveTo>
                  <a:lnTo>
                    <a:pt x="3091139" y="380987"/>
                  </a:lnTo>
                </a:path>
                <a:path w="6810375" h="381000">
                  <a:moveTo>
                    <a:pt x="3758665" y="0"/>
                  </a:moveTo>
                  <a:lnTo>
                    <a:pt x="3377688" y="380987"/>
                  </a:lnTo>
                </a:path>
                <a:path w="6810375" h="381000">
                  <a:moveTo>
                    <a:pt x="4045214" y="0"/>
                  </a:moveTo>
                  <a:lnTo>
                    <a:pt x="3664227" y="380987"/>
                  </a:lnTo>
                </a:path>
                <a:path w="6810375" h="381000">
                  <a:moveTo>
                    <a:pt x="4331753" y="0"/>
                  </a:moveTo>
                  <a:lnTo>
                    <a:pt x="3950775" y="380987"/>
                  </a:lnTo>
                </a:path>
                <a:path w="6810375" h="381000">
                  <a:moveTo>
                    <a:pt x="4618301" y="0"/>
                  </a:moveTo>
                  <a:lnTo>
                    <a:pt x="4237314" y="380987"/>
                  </a:lnTo>
                </a:path>
                <a:path w="6810375" h="381000">
                  <a:moveTo>
                    <a:pt x="4904840" y="0"/>
                  </a:moveTo>
                  <a:lnTo>
                    <a:pt x="4523863" y="380987"/>
                  </a:lnTo>
                </a:path>
                <a:path w="6810375" h="381000">
                  <a:moveTo>
                    <a:pt x="5191389" y="0"/>
                  </a:moveTo>
                  <a:lnTo>
                    <a:pt x="4810402" y="380987"/>
                  </a:lnTo>
                </a:path>
                <a:path w="6810375" h="381000">
                  <a:moveTo>
                    <a:pt x="5477939" y="0"/>
                  </a:moveTo>
                  <a:lnTo>
                    <a:pt x="5096952" y="380987"/>
                  </a:lnTo>
                </a:path>
                <a:path w="6810375" h="381000">
                  <a:moveTo>
                    <a:pt x="5764476" y="0"/>
                  </a:moveTo>
                  <a:lnTo>
                    <a:pt x="5383489" y="380987"/>
                  </a:lnTo>
                </a:path>
                <a:path w="6810375" h="381000">
                  <a:moveTo>
                    <a:pt x="6051027" y="0"/>
                  </a:moveTo>
                  <a:lnTo>
                    <a:pt x="5670039" y="380987"/>
                  </a:lnTo>
                </a:path>
                <a:path w="6810375" h="381000">
                  <a:moveTo>
                    <a:pt x="6337564" y="0"/>
                  </a:moveTo>
                  <a:lnTo>
                    <a:pt x="5956577" y="380987"/>
                  </a:lnTo>
                </a:path>
                <a:path w="6810375" h="381000">
                  <a:moveTo>
                    <a:pt x="6624114" y="0"/>
                  </a:moveTo>
                  <a:lnTo>
                    <a:pt x="6243127" y="380987"/>
                  </a:lnTo>
                </a:path>
                <a:path w="6810375" h="381000">
                  <a:moveTo>
                    <a:pt x="6809924" y="100727"/>
                  </a:moveTo>
                  <a:lnTo>
                    <a:pt x="6529664" y="380987"/>
                  </a:lnTo>
                </a:path>
              </a:pathLst>
            </a:custGeom>
            <a:ln w="106870">
              <a:solidFill>
                <a:srgbClr val="CD4B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01576" y="4570755"/>
              <a:ext cx="5093335" cy="2254250"/>
            </a:xfrm>
            <a:custGeom>
              <a:avLst/>
              <a:gdLst/>
              <a:ahLst/>
              <a:cxnLst/>
              <a:rect l="l" t="t" r="r" b="b"/>
              <a:pathLst>
                <a:path w="5093334" h="2254250">
                  <a:moveTo>
                    <a:pt x="5093208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5093208" y="2253996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81002" y="5174704"/>
              <a:ext cx="4956175" cy="1492885"/>
            </a:xfrm>
            <a:custGeom>
              <a:avLst/>
              <a:gdLst/>
              <a:ahLst/>
              <a:cxnLst/>
              <a:rect l="l" t="t" r="r" b="b"/>
              <a:pathLst>
                <a:path w="4956175" h="1492884">
                  <a:moveTo>
                    <a:pt x="0" y="1492796"/>
                  </a:moveTo>
                  <a:lnTo>
                    <a:pt x="4956035" y="1492796"/>
                  </a:lnTo>
                  <a:lnTo>
                    <a:pt x="4956035" y="0"/>
                  </a:lnTo>
                  <a:lnTo>
                    <a:pt x="0" y="0"/>
                  </a:lnTo>
                  <a:lnTo>
                    <a:pt x="0" y="149279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481002" y="4551705"/>
              <a:ext cx="4956175" cy="623570"/>
            </a:xfrm>
            <a:custGeom>
              <a:avLst/>
              <a:gdLst/>
              <a:ahLst/>
              <a:cxnLst/>
              <a:rect l="l" t="t" r="r" b="b"/>
              <a:pathLst>
                <a:path w="4956175" h="623570">
                  <a:moveTo>
                    <a:pt x="4956035" y="0"/>
                  </a:moveTo>
                  <a:lnTo>
                    <a:pt x="0" y="0"/>
                  </a:lnTo>
                  <a:lnTo>
                    <a:pt x="0" y="622998"/>
                  </a:lnTo>
                  <a:lnTo>
                    <a:pt x="4956035" y="622998"/>
                  </a:lnTo>
                  <a:lnTo>
                    <a:pt x="4956035" y="0"/>
                  </a:lnTo>
                  <a:close/>
                </a:path>
              </a:pathLst>
            </a:custGeom>
            <a:solidFill>
              <a:srgbClr val="CD4BA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559378" y="4676777"/>
            <a:ext cx="978535" cy="405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25"/>
              </a:lnSpc>
            </a:pPr>
            <a:r>
              <a:rPr dirty="0" sz="3000" spc="-245">
                <a:solidFill>
                  <a:srgbClr val="FFFFFF"/>
                </a:solidFill>
                <a:latin typeface="Calibri"/>
                <a:cs typeface="Calibri"/>
              </a:rPr>
              <a:t>ELDING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997" y="4286262"/>
            <a:ext cx="5685028" cy="188368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670661" y="4394741"/>
            <a:ext cx="3497579" cy="2058670"/>
          </a:xfrm>
          <a:prstGeom prst="rect">
            <a:avLst/>
          </a:prstGeom>
        </p:spPr>
        <p:txBody>
          <a:bodyPr wrap="square" lIns="0" tIns="208915" rIns="0" bIns="0" rtlCol="0" vert="horz">
            <a:spAutoFit/>
          </a:bodyPr>
          <a:lstStyle/>
          <a:p>
            <a:pPr marL="434340">
              <a:lnSpc>
                <a:spcPct val="100000"/>
              </a:lnSpc>
              <a:spcBef>
                <a:spcPts val="1645"/>
              </a:spcBef>
              <a:tabLst>
                <a:tab pos="2242820" algn="l"/>
              </a:tabLst>
            </a:pPr>
            <a:r>
              <a:rPr dirty="0" sz="3000" spc="-300">
                <a:solidFill>
                  <a:srgbClr val="FFFFFF"/>
                </a:solidFill>
                <a:latin typeface="Calibri"/>
                <a:cs typeface="Calibri"/>
              </a:rPr>
              <a:t>MELDING	</a:t>
            </a:r>
            <a:r>
              <a:rPr dirty="0" sz="3000" spc="-285">
                <a:solidFill>
                  <a:srgbClr val="FFFFFF"/>
                </a:solidFill>
                <a:latin typeface="Calibri"/>
                <a:cs typeface="Calibri"/>
              </a:rPr>
              <a:t>MELDING</a:t>
            </a:r>
            <a:endParaRPr sz="3000">
              <a:latin typeface="Calibri"/>
              <a:cs typeface="Calibri"/>
            </a:endParaRPr>
          </a:p>
          <a:p>
            <a:pPr marL="168275" marR="925194" indent="-156210">
              <a:lnSpc>
                <a:spcPts val="4230"/>
              </a:lnSpc>
              <a:spcBef>
                <a:spcPts val="2470"/>
              </a:spcBef>
            </a:pPr>
            <a:r>
              <a:rPr dirty="0" sz="3850" spc="-265">
                <a:solidFill>
                  <a:srgbClr val="1D1D1B"/>
                </a:solidFill>
                <a:latin typeface="Calibri"/>
                <a:cs typeface="Calibri"/>
              </a:rPr>
              <a:t>Noteer</a:t>
            </a:r>
            <a:r>
              <a:rPr dirty="0" sz="3850" spc="7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120">
                <a:solidFill>
                  <a:srgbClr val="1D1D1B"/>
                </a:solidFill>
                <a:latin typeface="Calibri"/>
                <a:cs typeface="Calibri"/>
              </a:rPr>
              <a:t>cijfer</a:t>
            </a:r>
            <a:r>
              <a:rPr dirty="0" sz="3850" spc="8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434">
                <a:solidFill>
                  <a:srgbClr val="1D1D1B"/>
                </a:solidFill>
                <a:latin typeface="Calibri"/>
                <a:cs typeface="Calibri"/>
              </a:rPr>
              <a:t>7 </a:t>
            </a:r>
            <a:r>
              <a:rPr dirty="0" sz="3850" spc="-85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85">
                <a:solidFill>
                  <a:srgbClr val="1D1D1B"/>
                </a:solidFill>
                <a:latin typeface="Calibri"/>
                <a:cs typeface="Calibri"/>
              </a:rPr>
              <a:t>v</a:t>
            </a:r>
            <a:r>
              <a:rPr dirty="0" sz="3850" spc="-130">
                <a:solidFill>
                  <a:srgbClr val="1D1D1B"/>
                </a:solidFill>
                <a:latin typeface="Calibri"/>
                <a:cs typeface="Calibri"/>
              </a:rPr>
              <a:t>a</a:t>
            </a:r>
            <a:r>
              <a:rPr dirty="0" sz="3850" spc="-245">
                <a:solidFill>
                  <a:srgbClr val="1D1D1B"/>
                </a:solidFill>
                <a:latin typeface="Calibri"/>
                <a:cs typeface="Calibri"/>
              </a:rPr>
              <a:t>n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320">
                <a:solidFill>
                  <a:srgbClr val="1D1D1B"/>
                </a:solidFill>
                <a:latin typeface="Calibri"/>
                <a:cs typeface="Calibri"/>
              </a:rPr>
              <a:t>d</a:t>
            </a:r>
            <a:r>
              <a:rPr dirty="0" sz="3850" spc="-395">
                <a:solidFill>
                  <a:srgbClr val="1D1D1B"/>
                </a:solidFill>
                <a:latin typeface="Calibri"/>
                <a:cs typeface="Calibri"/>
              </a:rPr>
              <a:t>e</a:t>
            </a:r>
            <a:r>
              <a:rPr dirty="0" sz="3850" spc="114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 sz="3850" spc="-250">
                <a:solidFill>
                  <a:srgbClr val="1D1D1B"/>
                </a:solidFill>
                <a:latin typeface="Calibri"/>
                <a:cs typeface="Calibri"/>
              </a:rPr>
              <a:t>code.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6323" y="5567226"/>
            <a:ext cx="1510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0">
                <a:solidFill>
                  <a:srgbClr val="FFDD00"/>
                </a:solidFill>
                <a:latin typeface="Calibri"/>
                <a:cs typeface="Calibri"/>
              </a:rPr>
              <a:t>COD</a:t>
            </a:r>
            <a:r>
              <a:rPr dirty="0" sz="1800" spc="-195">
                <a:solidFill>
                  <a:srgbClr val="FFDD00"/>
                </a:solidFill>
                <a:latin typeface="Calibri"/>
                <a:cs typeface="Calibri"/>
              </a:rPr>
              <a:t>E</a:t>
            </a:r>
            <a:r>
              <a:rPr dirty="0" sz="1800" spc="75">
                <a:solidFill>
                  <a:srgbClr val="FFDD00"/>
                </a:solidFill>
                <a:latin typeface="Calibri"/>
                <a:cs typeface="Calibri"/>
              </a:rPr>
              <a:t> </a:t>
            </a:r>
            <a:r>
              <a:rPr dirty="0" sz="1800" spc="-114">
                <a:solidFill>
                  <a:srgbClr val="FFDD00"/>
                </a:solidFill>
                <a:latin typeface="Calibri"/>
                <a:cs typeface="Calibri"/>
              </a:rPr>
              <a:t>BEREKENEN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2021-12-22T08:03:17Z</dcterms:created>
  <dcterms:modified xsi:type="dcterms:W3CDTF">2021-12-22T08:03:17Z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2021-12-21T00:00:00Z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2021-12-22T00:00:00Z</vt:filetime>
  </property>
</Properties>
</file>